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jpeg" ContentType="image/jpeg"/>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3" r:id="rId1"/>
  </p:sldMasterIdLst>
  <p:notesMasterIdLst>
    <p:notesMasterId r:id="rId20"/>
  </p:notesMasterIdLst>
  <p:sldIdLst>
    <p:sldId id="272" r:id="rId2"/>
    <p:sldId id="259" r:id="rId3"/>
    <p:sldId id="258" r:id="rId4"/>
    <p:sldId id="267" r:id="rId5"/>
    <p:sldId id="264" r:id="rId6"/>
    <p:sldId id="314" r:id="rId7"/>
    <p:sldId id="265" r:id="rId8"/>
    <p:sldId id="270" r:id="rId9"/>
    <p:sldId id="279" r:id="rId10"/>
    <p:sldId id="299" r:id="rId11"/>
    <p:sldId id="300" r:id="rId12"/>
    <p:sldId id="308" r:id="rId13"/>
    <p:sldId id="309" r:id="rId14"/>
    <p:sldId id="310" r:id="rId15"/>
    <p:sldId id="312" r:id="rId16"/>
    <p:sldId id="313" r:id="rId17"/>
    <p:sldId id="305" r:id="rId18"/>
    <p:sldId id="30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Squyres" initials="E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EFA00"/>
    <a:srgbClr val="73FEFF"/>
    <a:srgbClr val="FF6CFB"/>
    <a:srgbClr val="FFFFFF"/>
    <a:srgbClr val="520EE2"/>
    <a:srgbClr val="457B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4" autoAdjust="0"/>
    <p:restoredTop sz="90610" autoAdjust="0"/>
  </p:normalViewPr>
  <p:slideViewPr>
    <p:cSldViewPr>
      <p:cViewPr>
        <p:scale>
          <a:sx n="75" d="100"/>
          <a:sy n="75" d="100"/>
        </p:scale>
        <p:origin x="-2560" y="-792"/>
      </p:cViewPr>
      <p:guideLst>
        <p:guide orient="horz" pos="2160"/>
        <p:guide pos="2880"/>
      </p:guideLst>
    </p:cSldViewPr>
  </p:slideViewPr>
  <p:notesTextViewPr>
    <p:cViewPr>
      <p:scale>
        <a:sx n="1" d="1"/>
        <a:sy n="1" d="1"/>
      </p:scale>
      <p:origin x="0" y="0"/>
    </p:cViewPr>
  </p:notesTextViewPr>
  <p:sorterViewPr>
    <p:cViewPr>
      <p:scale>
        <a:sx n="100" d="100"/>
        <a:sy n="100" d="100"/>
      </p:scale>
      <p:origin x="0" y="93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4213E-62B3-954A-B1D5-D3C8C0A29043}" type="doc">
      <dgm:prSet loTypeId="urn:microsoft.com/office/officeart/2005/8/layout/process2" loCatId="" qsTypeId="urn:microsoft.com/office/officeart/2005/8/quickstyle/3D3" qsCatId="3D" csTypeId="urn:microsoft.com/office/officeart/2005/8/colors/colorful4" csCatId="colorful" phldr="1"/>
      <dgm:spPr/>
    </dgm:pt>
    <dgm:pt modelId="{A4EB07E1-F347-7C41-AD72-4870C427EBCA}">
      <dgm:prSet phldrT="[Text]" custT="1"/>
      <dgm:spPr/>
      <dgm:t>
        <a:bodyPr/>
        <a:lstStyle/>
        <a:p>
          <a:r>
            <a:rPr lang="en-US" sz="2000" b="1" dirty="0" smtClean="0">
              <a:solidFill>
                <a:schemeClr val="bg1"/>
              </a:solidFill>
              <a:latin typeface="Bangla MN" charset="0"/>
              <a:ea typeface="Bangla MN" charset="0"/>
              <a:cs typeface="Bangla MN" charset="0"/>
            </a:rPr>
            <a:t>Demographics</a:t>
          </a:r>
          <a:endParaRPr lang="en-US" sz="2000" b="1" dirty="0">
            <a:solidFill>
              <a:schemeClr val="bg1"/>
            </a:solidFill>
            <a:latin typeface="Bangla MN" charset="0"/>
            <a:ea typeface="Bangla MN" charset="0"/>
            <a:cs typeface="Bangla MN" charset="0"/>
          </a:endParaRPr>
        </a:p>
      </dgm:t>
    </dgm:pt>
    <dgm:pt modelId="{FDD0423C-158E-624A-9F84-2F206FC34E15}" type="parTrans" cxnId="{7B69816D-2ABC-A14D-A76B-49B5335E2CB0}">
      <dgm:prSet/>
      <dgm:spPr/>
      <dgm:t>
        <a:bodyPr/>
        <a:lstStyle/>
        <a:p>
          <a:endParaRPr lang="en-US"/>
        </a:p>
      </dgm:t>
    </dgm:pt>
    <dgm:pt modelId="{625C0197-5562-2B44-9A00-615F7A034AA7}" type="sibTrans" cxnId="{7B69816D-2ABC-A14D-A76B-49B5335E2CB0}">
      <dgm:prSet/>
      <dgm:spPr/>
      <dgm:t>
        <a:bodyPr/>
        <a:lstStyle/>
        <a:p>
          <a:endParaRPr lang="en-US"/>
        </a:p>
      </dgm:t>
    </dgm:pt>
    <dgm:pt modelId="{68008224-CB28-C64D-9758-4BB1BF7CF5E1}">
      <dgm:prSet phldrT="[Text]" custT="1"/>
      <dgm:spPr/>
      <dgm:t>
        <a:bodyPr/>
        <a:lstStyle/>
        <a:p>
          <a:r>
            <a:rPr lang="en-US" sz="2000" b="1" dirty="0" smtClean="0">
              <a:solidFill>
                <a:schemeClr val="bg1"/>
              </a:solidFill>
              <a:latin typeface="Bangla MN" charset="0"/>
              <a:ea typeface="Bangla MN" charset="0"/>
              <a:cs typeface="Bangla MN" charset="0"/>
            </a:rPr>
            <a:t>Acceptance &amp; Action Questionnaire-II (AAQ-II)</a:t>
          </a:r>
          <a:endParaRPr lang="en-US" sz="2000" b="1" dirty="0">
            <a:solidFill>
              <a:schemeClr val="bg1"/>
            </a:solidFill>
            <a:latin typeface="Bangla MN" charset="0"/>
            <a:ea typeface="Bangla MN" charset="0"/>
            <a:cs typeface="Bangla MN" charset="0"/>
          </a:endParaRPr>
        </a:p>
      </dgm:t>
    </dgm:pt>
    <dgm:pt modelId="{056517C1-2265-3944-84D8-DDE85B71DE71}" type="parTrans" cxnId="{52B58ECA-0067-A244-9F18-5A58785332CE}">
      <dgm:prSet/>
      <dgm:spPr/>
      <dgm:t>
        <a:bodyPr/>
        <a:lstStyle/>
        <a:p>
          <a:endParaRPr lang="en-US"/>
        </a:p>
      </dgm:t>
    </dgm:pt>
    <dgm:pt modelId="{25955C8F-64B6-5345-A708-4BB27110FAFC}" type="sibTrans" cxnId="{52B58ECA-0067-A244-9F18-5A58785332CE}">
      <dgm:prSet/>
      <dgm:spPr/>
      <dgm:t>
        <a:bodyPr/>
        <a:lstStyle/>
        <a:p>
          <a:endParaRPr lang="en-US"/>
        </a:p>
      </dgm:t>
    </dgm:pt>
    <dgm:pt modelId="{F0461EA1-6719-9143-A962-D22608A08A52}">
      <dgm:prSet phldrT="[Text]" custT="1"/>
      <dgm:spPr/>
      <dgm:t>
        <a:bodyPr/>
        <a:lstStyle/>
        <a:p>
          <a:r>
            <a:rPr lang="en-US" sz="2000" b="1" dirty="0" smtClean="0">
              <a:solidFill>
                <a:schemeClr val="bg1"/>
              </a:solidFill>
              <a:latin typeface="Bangla MN"/>
              <a:cs typeface="Bangla MN"/>
            </a:rPr>
            <a:t>Acceptance &amp; Action Questionnaire- Weight (AAQ-W)</a:t>
          </a:r>
          <a:endParaRPr lang="en-US" sz="2000" b="1" dirty="0">
            <a:solidFill>
              <a:schemeClr val="bg1"/>
            </a:solidFill>
          </a:endParaRPr>
        </a:p>
      </dgm:t>
    </dgm:pt>
    <dgm:pt modelId="{F073CBE9-6B71-074B-880B-A8B86B131A8A}" type="parTrans" cxnId="{2287FE29-AB19-AC4D-ABD0-1383D530C30A}">
      <dgm:prSet/>
      <dgm:spPr/>
      <dgm:t>
        <a:bodyPr/>
        <a:lstStyle/>
        <a:p>
          <a:endParaRPr lang="en-US"/>
        </a:p>
      </dgm:t>
    </dgm:pt>
    <dgm:pt modelId="{13AB11AC-6790-3A43-AD2D-A939C04B9459}" type="sibTrans" cxnId="{2287FE29-AB19-AC4D-ABD0-1383D530C30A}">
      <dgm:prSet/>
      <dgm:spPr/>
      <dgm:t>
        <a:bodyPr/>
        <a:lstStyle/>
        <a:p>
          <a:endParaRPr lang="en-US"/>
        </a:p>
      </dgm:t>
    </dgm:pt>
    <dgm:pt modelId="{0ACE3363-DEC2-6C4A-8A4B-6ABD2C0C15AA}">
      <dgm:prSet custT="1"/>
      <dgm:spPr/>
      <dgm:t>
        <a:bodyPr/>
        <a:lstStyle/>
        <a:p>
          <a:r>
            <a:rPr lang="en-US" sz="2000" b="1" dirty="0" smtClean="0">
              <a:solidFill>
                <a:schemeClr val="bg1"/>
              </a:solidFill>
              <a:latin typeface="Bangla MN"/>
              <a:cs typeface="Bangla MN"/>
            </a:rPr>
            <a:t>Acceptance &amp; Action Questionnaire for Food (FAAQ)</a:t>
          </a:r>
          <a:endParaRPr lang="en-US" sz="2000" b="1" dirty="0">
            <a:solidFill>
              <a:schemeClr val="bg1"/>
            </a:solidFill>
            <a:latin typeface="Bangla MN"/>
            <a:cs typeface="Bangla MN"/>
          </a:endParaRPr>
        </a:p>
      </dgm:t>
    </dgm:pt>
    <dgm:pt modelId="{A972B176-BADB-9A41-B41C-E4C4368C6763}" type="parTrans" cxnId="{17BE8A25-E6BD-BA43-BBA2-A5234C848549}">
      <dgm:prSet/>
      <dgm:spPr/>
      <dgm:t>
        <a:bodyPr/>
        <a:lstStyle/>
        <a:p>
          <a:endParaRPr lang="en-US"/>
        </a:p>
      </dgm:t>
    </dgm:pt>
    <dgm:pt modelId="{F6F1C904-DCDB-F048-8629-63C8ABFC7E4A}" type="sibTrans" cxnId="{17BE8A25-E6BD-BA43-BBA2-A5234C848549}">
      <dgm:prSet/>
      <dgm:spPr/>
      <dgm:t>
        <a:bodyPr/>
        <a:lstStyle/>
        <a:p>
          <a:endParaRPr lang="en-US"/>
        </a:p>
      </dgm:t>
    </dgm:pt>
    <dgm:pt modelId="{2FAB508F-838F-A345-9DF9-DAAA3C7207DC}">
      <dgm:prSet custT="1"/>
      <dgm:spPr/>
      <dgm:t>
        <a:bodyPr/>
        <a:lstStyle/>
        <a:p>
          <a:r>
            <a:rPr lang="en-US" sz="2000" b="1" dirty="0" smtClean="0">
              <a:solidFill>
                <a:schemeClr val="bg1"/>
              </a:solidFill>
              <a:latin typeface="Bangla MN"/>
              <a:cs typeface="Bangla MN"/>
            </a:rPr>
            <a:t>Weight Self-Stigma Questionnaire (WSSQ)</a:t>
          </a:r>
          <a:endParaRPr lang="en-US" sz="2000" b="1" dirty="0">
            <a:solidFill>
              <a:schemeClr val="bg1"/>
            </a:solidFill>
            <a:latin typeface="Bangla MN"/>
            <a:cs typeface="Bangla MN"/>
          </a:endParaRPr>
        </a:p>
      </dgm:t>
    </dgm:pt>
    <dgm:pt modelId="{87600F32-EB4C-1B44-9FD0-DB4722907A82}" type="parTrans" cxnId="{28AE6D09-AC70-5840-BF80-08B0DBFADA49}">
      <dgm:prSet/>
      <dgm:spPr/>
      <dgm:t>
        <a:bodyPr/>
        <a:lstStyle/>
        <a:p>
          <a:endParaRPr lang="en-US"/>
        </a:p>
      </dgm:t>
    </dgm:pt>
    <dgm:pt modelId="{63ACAECA-6E61-DB4E-8D4E-FC93DCC8587F}" type="sibTrans" cxnId="{28AE6D09-AC70-5840-BF80-08B0DBFADA49}">
      <dgm:prSet/>
      <dgm:spPr/>
      <dgm:t>
        <a:bodyPr/>
        <a:lstStyle/>
        <a:p>
          <a:endParaRPr lang="en-US"/>
        </a:p>
      </dgm:t>
    </dgm:pt>
    <dgm:pt modelId="{9517C7AF-B098-494C-B682-EF759293A6E8}">
      <dgm:prSet custT="1"/>
      <dgm:spPr/>
      <dgm:t>
        <a:bodyPr/>
        <a:lstStyle/>
        <a:p>
          <a:r>
            <a:rPr lang="en-US" sz="2000" b="1" dirty="0" smtClean="0">
              <a:solidFill>
                <a:schemeClr val="bg1"/>
              </a:solidFill>
              <a:latin typeface="Bangla MN"/>
              <a:cs typeface="Bangla MN"/>
            </a:rPr>
            <a:t>Night Eating Questionnaire (NEQ)</a:t>
          </a:r>
          <a:endParaRPr lang="en-US" sz="2000" b="1" dirty="0">
            <a:solidFill>
              <a:schemeClr val="bg1"/>
            </a:solidFill>
            <a:latin typeface="Bangla MN"/>
            <a:cs typeface="Bangla MN"/>
          </a:endParaRPr>
        </a:p>
      </dgm:t>
    </dgm:pt>
    <dgm:pt modelId="{EF49DC41-DFAA-1E41-8CC3-BDFE9DB5A418}" type="parTrans" cxnId="{A0209F3A-06C9-BB43-97D9-22E6D566DF8B}">
      <dgm:prSet/>
      <dgm:spPr/>
      <dgm:t>
        <a:bodyPr/>
        <a:lstStyle/>
        <a:p>
          <a:endParaRPr lang="en-US"/>
        </a:p>
      </dgm:t>
    </dgm:pt>
    <dgm:pt modelId="{B1221994-F907-1B43-9A74-CF408BA5D230}" type="sibTrans" cxnId="{A0209F3A-06C9-BB43-97D9-22E6D566DF8B}">
      <dgm:prSet/>
      <dgm:spPr/>
      <dgm:t>
        <a:bodyPr/>
        <a:lstStyle/>
        <a:p>
          <a:endParaRPr lang="en-US"/>
        </a:p>
      </dgm:t>
    </dgm:pt>
    <dgm:pt modelId="{76AAEB91-6CF9-5840-9FEB-97D541A04AA1}">
      <dgm:prSet custT="1"/>
      <dgm:spPr/>
      <dgm:t>
        <a:bodyPr/>
        <a:lstStyle/>
        <a:p>
          <a:r>
            <a:rPr lang="en-US" sz="2000" b="1" dirty="0" smtClean="0">
              <a:solidFill>
                <a:schemeClr val="bg1"/>
              </a:solidFill>
              <a:latin typeface="Bangla MN"/>
              <a:cs typeface="Bangla MN"/>
            </a:rPr>
            <a:t>Eating Loss of Control Survey (ELOCS)</a:t>
          </a:r>
          <a:endParaRPr lang="en-US" sz="2000" b="1" dirty="0">
            <a:solidFill>
              <a:schemeClr val="bg1"/>
            </a:solidFill>
            <a:latin typeface="Bangla MN"/>
            <a:cs typeface="Bangla MN"/>
          </a:endParaRPr>
        </a:p>
      </dgm:t>
    </dgm:pt>
    <dgm:pt modelId="{555080B8-8AEE-7E4A-8A3F-1D79209F8120}" type="parTrans" cxnId="{61C5BC0F-E831-1946-A819-74159E2F13ED}">
      <dgm:prSet/>
      <dgm:spPr/>
      <dgm:t>
        <a:bodyPr/>
        <a:lstStyle/>
        <a:p>
          <a:endParaRPr lang="en-US"/>
        </a:p>
      </dgm:t>
    </dgm:pt>
    <dgm:pt modelId="{8E45FE63-2659-544A-9A25-E022449888ED}" type="sibTrans" cxnId="{61C5BC0F-E831-1946-A819-74159E2F13ED}">
      <dgm:prSet/>
      <dgm:spPr/>
      <dgm:t>
        <a:bodyPr/>
        <a:lstStyle/>
        <a:p>
          <a:endParaRPr lang="en-US"/>
        </a:p>
      </dgm:t>
    </dgm:pt>
    <dgm:pt modelId="{3F304451-070A-C345-9719-2C6BC76D0524}" type="pres">
      <dgm:prSet presAssocID="{3B24213E-62B3-954A-B1D5-D3C8C0A29043}" presName="linearFlow" presStyleCnt="0">
        <dgm:presLayoutVars>
          <dgm:resizeHandles val="exact"/>
        </dgm:presLayoutVars>
      </dgm:prSet>
      <dgm:spPr/>
    </dgm:pt>
    <dgm:pt modelId="{E27C3A0C-5AA8-BF40-9FC8-40E154033212}" type="pres">
      <dgm:prSet presAssocID="{A4EB07E1-F347-7C41-AD72-4870C427EBCA}" presName="node" presStyleLbl="node1" presStyleIdx="0" presStyleCnt="7" custScaleX="464919" custScaleY="118356">
        <dgm:presLayoutVars>
          <dgm:bulletEnabled val="1"/>
        </dgm:presLayoutVars>
      </dgm:prSet>
      <dgm:spPr/>
      <dgm:t>
        <a:bodyPr/>
        <a:lstStyle/>
        <a:p>
          <a:endParaRPr lang="en-US"/>
        </a:p>
      </dgm:t>
    </dgm:pt>
    <dgm:pt modelId="{A8D0A44E-7029-0241-89BE-CCE564F80EE9}" type="pres">
      <dgm:prSet presAssocID="{625C0197-5562-2B44-9A00-615F7A034AA7}" presName="sibTrans" presStyleLbl="sibTrans2D1" presStyleIdx="0" presStyleCnt="6"/>
      <dgm:spPr/>
      <dgm:t>
        <a:bodyPr/>
        <a:lstStyle/>
        <a:p>
          <a:endParaRPr lang="en-US"/>
        </a:p>
      </dgm:t>
    </dgm:pt>
    <dgm:pt modelId="{3FF61698-F69D-CF48-96D1-606CA59284AE}" type="pres">
      <dgm:prSet presAssocID="{625C0197-5562-2B44-9A00-615F7A034AA7}" presName="connectorText" presStyleLbl="sibTrans2D1" presStyleIdx="0" presStyleCnt="6"/>
      <dgm:spPr/>
      <dgm:t>
        <a:bodyPr/>
        <a:lstStyle/>
        <a:p>
          <a:endParaRPr lang="en-US"/>
        </a:p>
      </dgm:t>
    </dgm:pt>
    <dgm:pt modelId="{853B4EED-9DF4-0540-9314-075D04268851}" type="pres">
      <dgm:prSet presAssocID="{68008224-CB28-C64D-9758-4BB1BF7CF5E1}" presName="node" presStyleLbl="node1" presStyleIdx="1" presStyleCnt="7" custScaleX="464919" custScaleY="105561">
        <dgm:presLayoutVars>
          <dgm:bulletEnabled val="1"/>
        </dgm:presLayoutVars>
      </dgm:prSet>
      <dgm:spPr/>
      <dgm:t>
        <a:bodyPr/>
        <a:lstStyle/>
        <a:p>
          <a:endParaRPr lang="en-US"/>
        </a:p>
      </dgm:t>
    </dgm:pt>
    <dgm:pt modelId="{5B043B31-2689-C74C-8153-FB3F28C840AD}" type="pres">
      <dgm:prSet presAssocID="{25955C8F-64B6-5345-A708-4BB27110FAFC}" presName="sibTrans" presStyleLbl="sibTrans2D1" presStyleIdx="1" presStyleCnt="6"/>
      <dgm:spPr/>
      <dgm:t>
        <a:bodyPr/>
        <a:lstStyle/>
        <a:p>
          <a:endParaRPr lang="en-US"/>
        </a:p>
      </dgm:t>
    </dgm:pt>
    <dgm:pt modelId="{E519ED66-0381-8D4A-8E80-64FF1BE8D7D2}" type="pres">
      <dgm:prSet presAssocID="{25955C8F-64B6-5345-A708-4BB27110FAFC}" presName="connectorText" presStyleLbl="sibTrans2D1" presStyleIdx="1" presStyleCnt="6"/>
      <dgm:spPr/>
      <dgm:t>
        <a:bodyPr/>
        <a:lstStyle/>
        <a:p>
          <a:endParaRPr lang="en-US"/>
        </a:p>
      </dgm:t>
    </dgm:pt>
    <dgm:pt modelId="{40475545-B263-4248-ABB5-1F76BFBEE99F}" type="pres">
      <dgm:prSet presAssocID="{F0461EA1-6719-9143-A962-D22608A08A52}" presName="node" presStyleLbl="node1" presStyleIdx="2" presStyleCnt="7" custScaleX="464919" custScaleY="165945">
        <dgm:presLayoutVars>
          <dgm:bulletEnabled val="1"/>
        </dgm:presLayoutVars>
      </dgm:prSet>
      <dgm:spPr/>
      <dgm:t>
        <a:bodyPr/>
        <a:lstStyle/>
        <a:p>
          <a:endParaRPr lang="en-US"/>
        </a:p>
      </dgm:t>
    </dgm:pt>
    <dgm:pt modelId="{FAB1EADB-62C6-454F-9C46-379FDF08DB1F}" type="pres">
      <dgm:prSet presAssocID="{13AB11AC-6790-3A43-AD2D-A939C04B9459}" presName="sibTrans" presStyleLbl="sibTrans2D1" presStyleIdx="2" presStyleCnt="6"/>
      <dgm:spPr/>
      <dgm:t>
        <a:bodyPr/>
        <a:lstStyle/>
        <a:p>
          <a:endParaRPr lang="en-US"/>
        </a:p>
      </dgm:t>
    </dgm:pt>
    <dgm:pt modelId="{DFBF69E1-A6A4-7D4A-AA45-E03A95716DA6}" type="pres">
      <dgm:prSet presAssocID="{13AB11AC-6790-3A43-AD2D-A939C04B9459}" presName="connectorText" presStyleLbl="sibTrans2D1" presStyleIdx="2" presStyleCnt="6"/>
      <dgm:spPr/>
      <dgm:t>
        <a:bodyPr/>
        <a:lstStyle/>
        <a:p>
          <a:endParaRPr lang="en-US"/>
        </a:p>
      </dgm:t>
    </dgm:pt>
    <dgm:pt modelId="{F4DAE872-067B-3049-871A-E96B45FDE1C7}" type="pres">
      <dgm:prSet presAssocID="{0ACE3363-DEC2-6C4A-8A4B-6ABD2C0C15AA}" presName="node" presStyleLbl="node1" presStyleIdx="3" presStyleCnt="7" custScaleX="456576" custScaleY="172356">
        <dgm:presLayoutVars>
          <dgm:bulletEnabled val="1"/>
        </dgm:presLayoutVars>
      </dgm:prSet>
      <dgm:spPr/>
      <dgm:t>
        <a:bodyPr/>
        <a:lstStyle/>
        <a:p>
          <a:endParaRPr lang="en-US"/>
        </a:p>
      </dgm:t>
    </dgm:pt>
    <dgm:pt modelId="{0304D45F-F721-B74E-B869-AA86233670E8}" type="pres">
      <dgm:prSet presAssocID="{F6F1C904-DCDB-F048-8629-63C8ABFC7E4A}" presName="sibTrans" presStyleLbl="sibTrans2D1" presStyleIdx="3" presStyleCnt="6"/>
      <dgm:spPr/>
      <dgm:t>
        <a:bodyPr/>
        <a:lstStyle/>
        <a:p>
          <a:endParaRPr lang="en-US"/>
        </a:p>
      </dgm:t>
    </dgm:pt>
    <dgm:pt modelId="{6BDA110D-7880-7140-961F-BECF834C21D3}" type="pres">
      <dgm:prSet presAssocID="{F6F1C904-DCDB-F048-8629-63C8ABFC7E4A}" presName="connectorText" presStyleLbl="sibTrans2D1" presStyleIdx="3" presStyleCnt="6"/>
      <dgm:spPr/>
      <dgm:t>
        <a:bodyPr/>
        <a:lstStyle/>
        <a:p>
          <a:endParaRPr lang="en-US"/>
        </a:p>
      </dgm:t>
    </dgm:pt>
    <dgm:pt modelId="{D7F2EEA7-8793-644D-83F0-C881EF6130AD}" type="pres">
      <dgm:prSet presAssocID="{2FAB508F-838F-A345-9DF9-DAAA3C7207DC}" presName="node" presStyleLbl="node1" presStyleIdx="4" presStyleCnt="7" custScaleX="456576" custScaleY="173388">
        <dgm:presLayoutVars>
          <dgm:bulletEnabled val="1"/>
        </dgm:presLayoutVars>
      </dgm:prSet>
      <dgm:spPr/>
      <dgm:t>
        <a:bodyPr/>
        <a:lstStyle/>
        <a:p>
          <a:endParaRPr lang="en-US"/>
        </a:p>
      </dgm:t>
    </dgm:pt>
    <dgm:pt modelId="{91CB05F5-DB9F-0241-925D-37438FEA759E}" type="pres">
      <dgm:prSet presAssocID="{63ACAECA-6E61-DB4E-8D4E-FC93DCC8587F}" presName="sibTrans" presStyleLbl="sibTrans2D1" presStyleIdx="4" presStyleCnt="6"/>
      <dgm:spPr/>
      <dgm:t>
        <a:bodyPr/>
        <a:lstStyle/>
        <a:p>
          <a:endParaRPr lang="en-US"/>
        </a:p>
      </dgm:t>
    </dgm:pt>
    <dgm:pt modelId="{2BAF5890-4608-B143-9677-AC6C84EEABD2}" type="pres">
      <dgm:prSet presAssocID="{63ACAECA-6E61-DB4E-8D4E-FC93DCC8587F}" presName="connectorText" presStyleLbl="sibTrans2D1" presStyleIdx="4" presStyleCnt="6"/>
      <dgm:spPr/>
      <dgm:t>
        <a:bodyPr/>
        <a:lstStyle/>
        <a:p>
          <a:endParaRPr lang="en-US"/>
        </a:p>
      </dgm:t>
    </dgm:pt>
    <dgm:pt modelId="{64F0E291-0E90-7848-8800-65B097BC0A5C}" type="pres">
      <dgm:prSet presAssocID="{9517C7AF-B098-494C-B682-EF759293A6E8}" presName="node" presStyleLbl="node1" presStyleIdx="5" presStyleCnt="7" custScaleX="464919" custScaleY="121340">
        <dgm:presLayoutVars>
          <dgm:bulletEnabled val="1"/>
        </dgm:presLayoutVars>
      </dgm:prSet>
      <dgm:spPr/>
      <dgm:t>
        <a:bodyPr/>
        <a:lstStyle/>
        <a:p>
          <a:endParaRPr lang="en-US"/>
        </a:p>
      </dgm:t>
    </dgm:pt>
    <dgm:pt modelId="{B3B9718F-34C7-F243-921E-FE49360B65E5}" type="pres">
      <dgm:prSet presAssocID="{B1221994-F907-1B43-9A74-CF408BA5D230}" presName="sibTrans" presStyleLbl="sibTrans2D1" presStyleIdx="5" presStyleCnt="6"/>
      <dgm:spPr/>
      <dgm:t>
        <a:bodyPr/>
        <a:lstStyle/>
        <a:p>
          <a:endParaRPr lang="en-US"/>
        </a:p>
      </dgm:t>
    </dgm:pt>
    <dgm:pt modelId="{CF983882-9B01-D346-8429-F5C50307F0CC}" type="pres">
      <dgm:prSet presAssocID="{B1221994-F907-1B43-9A74-CF408BA5D230}" presName="connectorText" presStyleLbl="sibTrans2D1" presStyleIdx="5" presStyleCnt="6"/>
      <dgm:spPr/>
      <dgm:t>
        <a:bodyPr/>
        <a:lstStyle/>
        <a:p>
          <a:endParaRPr lang="en-US"/>
        </a:p>
      </dgm:t>
    </dgm:pt>
    <dgm:pt modelId="{048C9012-E310-B740-91B7-B3B527D0EDD1}" type="pres">
      <dgm:prSet presAssocID="{76AAEB91-6CF9-5840-9FEB-97D541A04AA1}" presName="node" presStyleLbl="node1" presStyleIdx="6" presStyleCnt="7" custScaleX="464919" custScaleY="142670">
        <dgm:presLayoutVars>
          <dgm:bulletEnabled val="1"/>
        </dgm:presLayoutVars>
      </dgm:prSet>
      <dgm:spPr/>
      <dgm:t>
        <a:bodyPr/>
        <a:lstStyle/>
        <a:p>
          <a:endParaRPr lang="en-US"/>
        </a:p>
      </dgm:t>
    </dgm:pt>
  </dgm:ptLst>
  <dgm:cxnLst>
    <dgm:cxn modelId="{50411FE4-3760-3F43-9FBB-C3175D5DF552}" type="presOf" srcId="{3B24213E-62B3-954A-B1D5-D3C8C0A29043}" destId="{3F304451-070A-C345-9719-2C6BC76D0524}" srcOrd="0" destOrd="0" presId="urn:microsoft.com/office/officeart/2005/8/layout/process2"/>
    <dgm:cxn modelId="{AAEA5087-44C9-C746-BB65-93B70D87CFD6}" type="presOf" srcId="{2FAB508F-838F-A345-9DF9-DAAA3C7207DC}" destId="{D7F2EEA7-8793-644D-83F0-C881EF6130AD}" srcOrd="0" destOrd="0" presId="urn:microsoft.com/office/officeart/2005/8/layout/process2"/>
    <dgm:cxn modelId="{6C191BF8-4157-484F-9726-723A0BF55C37}" type="presOf" srcId="{13AB11AC-6790-3A43-AD2D-A939C04B9459}" destId="{DFBF69E1-A6A4-7D4A-AA45-E03A95716DA6}" srcOrd="1" destOrd="0" presId="urn:microsoft.com/office/officeart/2005/8/layout/process2"/>
    <dgm:cxn modelId="{A0209F3A-06C9-BB43-97D9-22E6D566DF8B}" srcId="{3B24213E-62B3-954A-B1D5-D3C8C0A29043}" destId="{9517C7AF-B098-494C-B682-EF759293A6E8}" srcOrd="5" destOrd="0" parTransId="{EF49DC41-DFAA-1E41-8CC3-BDFE9DB5A418}" sibTransId="{B1221994-F907-1B43-9A74-CF408BA5D230}"/>
    <dgm:cxn modelId="{28AE6D09-AC70-5840-BF80-08B0DBFADA49}" srcId="{3B24213E-62B3-954A-B1D5-D3C8C0A29043}" destId="{2FAB508F-838F-A345-9DF9-DAAA3C7207DC}" srcOrd="4" destOrd="0" parTransId="{87600F32-EB4C-1B44-9FD0-DB4722907A82}" sibTransId="{63ACAECA-6E61-DB4E-8D4E-FC93DCC8587F}"/>
    <dgm:cxn modelId="{56D87310-77A5-1A46-A16B-7A2AE67FA61F}" type="presOf" srcId="{625C0197-5562-2B44-9A00-615F7A034AA7}" destId="{3FF61698-F69D-CF48-96D1-606CA59284AE}" srcOrd="1" destOrd="0" presId="urn:microsoft.com/office/officeart/2005/8/layout/process2"/>
    <dgm:cxn modelId="{4BE763A7-DAFA-9944-877D-E91CC94AFA51}" type="presOf" srcId="{9517C7AF-B098-494C-B682-EF759293A6E8}" destId="{64F0E291-0E90-7848-8800-65B097BC0A5C}" srcOrd="0" destOrd="0" presId="urn:microsoft.com/office/officeart/2005/8/layout/process2"/>
    <dgm:cxn modelId="{EBD9F91F-5672-0C47-B584-9A5358884F6D}" type="presOf" srcId="{25955C8F-64B6-5345-A708-4BB27110FAFC}" destId="{E519ED66-0381-8D4A-8E80-64FF1BE8D7D2}" srcOrd="1" destOrd="0" presId="urn:microsoft.com/office/officeart/2005/8/layout/process2"/>
    <dgm:cxn modelId="{533E3614-E5E1-AE4F-AA87-7A70BBF27F17}" type="presOf" srcId="{B1221994-F907-1B43-9A74-CF408BA5D230}" destId="{B3B9718F-34C7-F243-921E-FE49360B65E5}" srcOrd="0" destOrd="0" presId="urn:microsoft.com/office/officeart/2005/8/layout/process2"/>
    <dgm:cxn modelId="{52B58ECA-0067-A244-9F18-5A58785332CE}" srcId="{3B24213E-62B3-954A-B1D5-D3C8C0A29043}" destId="{68008224-CB28-C64D-9758-4BB1BF7CF5E1}" srcOrd="1" destOrd="0" parTransId="{056517C1-2265-3944-84D8-DDE85B71DE71}" sibTransId="{25955C8F-64B6-5345-A708-4BB27110FAFC}"/>
    <dgm:cxn modelId="{F90498CA-2E92-274D-833D-6D15E4D95F5C}" type="presOf" srcId="{F6F1C904-DCDB-F048-8629-63C8ABFC7E4A}" destId="{0304D45F-F721-B74E-B869-AA86233670E8}" srcOrd="0" destOrd="0" presId="urn:microsoft.com/office/officeart/2005/8/layout/process2"/>
    <dgm:cxn modelId="{29C815CA-3577-A843-8324-27635BC62E99}" type="presOf" srcId="{A4EB07E1-F347-7C41-AD72-4870C427EBCA}" destId="{E27C3A0C-5AA8-BF40-9FC8-40E154033212}" srcOrd="0" destOrd="0" presId="urn:microsoft.com/office/officeart/2005/8/layout/process2"/>
    <dgm:cxn modelId="{723F2253-6A14-7A45-8158-4B7B06B9AE4F}" type="presOf" srcId="{625C0197-5562-2B44-9A00-615F7A034AA7}" destId="{A8D0A44E-7029-0241-89BE-CCE564F80EE9}" srcOrd="0" destOrd="0" presId="urn:microsoft.com/office/officeart/2005/8/layout/process2"/>
    <dgm:cxn modelId="{7B69816D-2ABC-A14D-A76B-49B5335E2CB0}" srcId="{3B24213E-62B3-954A-B1D5-D3C8C0A29043}" destId="{A4EB07E1-F347-7C41-AD72-4870C427EBCA}" srcOrd="0" destOrd="0" parTransId="{FDD0423C-158E-624A-9F84-2F206FC34E15}" sibTransId="{625C0197-5562-2B44-9A00-615F7A034AA7}"/>
    <dgm:cxn modelId="{C60ECBEB-F075-2B49-B1BC-FC9A001DCD24}" type="presOf" srcId="{F0461EA1-6719-9143-A962-D22608A08A52}" destId="{40475545-B263-4248-ABB5-1F76BFBEE99F}" srcOrd="0" destOrd="0" presId="urn:microsoft.com/office/officeart/2005/8/layout/process2"/>
    <dgm:cxn modelId="{478815DF-2A4F-B645-AA45-EDFA350DC653}" type="presOf" srcId="{0ACE3363-DEC2-6C4A-8A4B-6ABD2C0C15AA}" destId="{F4DAE872-067B-3049-871A-E96B45FDE1C7}" srcOrd="0" destOrd="0" presId="urn:microsoft.com/office/officeart/2005/8/layout/process2"/>
    <dgm:cxn modelId="{5FD05FBE-CBB8-9641-97B8-AD1F3EE6CFAB}" type="presOf" srcId="{13AB11AC-6790-3A43-AD2D-A939C04B9459}" destId="{FAB1EADB-62C6-454F-9C46-379FDF08DB1F}" srcOrd="0" destOrd="0" presId="urn:microsoft.com/office/officeart/2005/8/layout/process2"/>
    <dgm:cxn modelId="{391CD15C-6173-2742-B0B4-79153ECD96CC}" type="presOf" srcId="{63ACAECA-6E61-DB4E-8D4E-FC93DCC8587F}" destId="{91CB05F5-DB9F-0241-925D-37438FEA759E}" srcOrd="0" destOrd="0" presId="urn:microsoft.com/office/officeart/2005/8/layout/process2"/>
    <dgm:cxn modelId="{61C5BC0F-E831-1946-A819-74159E2F13ED}" srcId="{3B24213E-62B3-954A-B1D5-D3C8C0A29043}" destId="{76AAEB91-6CF9-5840-9FEB-97D541A04AA1}" srcOrd="6" destOrd="0" parTransId="{555080B8-8AEE-7E4A-8A3F-1D79209F8120}" sibTransId="{8E45FE63-2659-544A-9A25-E022449888ED}"/>
    <dgm:cxn modelId="{80320C33-AFE0-BF47-9267-C6169EB1E5FD}" type="presOf" srcId="{63ACAECA-6E61-DB4E-8D4E-FC93DCC8587F}" destId="{2BAF5890-4608-B143-9677-AC6C84EEABD2}" srcOrd="1" destOrd="0" presId="urn:microsoft.com/office/officeart/2005/8/layout/process2"/>
    <dgm:cxn modelId="{4DB49CBE-C13D-074C-83C9-62829BE82F6A}" type="presOf" srcId="{68008224-CB28-C64D-9758-4BB1BF7CF5E1}" destId="{853B4EED-9DF4-0540-9314-075D04268851}" srcOrd="0" destOrd="0" presId="urn:microsoft.com/office/officeart/2005/8/layout/process2"/>
    <dgm:cxn modelId="{30BE8DDE-6F1A-0141-A5D7-DD2B6B4394E5}" type="presOf" srcId="{F6F1C904-DCDB-F048-8629-63C8ABFC7E4A}" destId="{6BDA110D-7880-7140-961F-BECF834C21D3}" srcOrd="1" destOrd="0" presId="urn:microsoft.com/office/officeart/2005/8/layout/process2"/>
    <dgm:cxn modelId="{E5CFBD6C-1FB3-6943-A0ED-AFC9997A39F4}" type="presOf" srcId="{25955C8F-64B6-5345-A708-4BB27110FAFC}" destId="{5B043B31-2689-C74C-8153-FB3F28C840AD}" srcOrd="0" destOrd="0" presId="urn:microsoft.com/office/officeart/2005/8/layout/process2"/>
    <dgm:cxn modelId="{FD670C6B-2B76-754F-8533-3A5314A397E9}" type="presOf" srcId="{B1221994-F907-1B43-9A74-CF408BA5D230}" destId="{CF983882-9B01-D346-8429-F5C50307F0CC}" srcOrd="1" destOrd="0" presId="urn:microsoft.com/office/officeart/2005/8/layout/process2"/>
    <dgm:cxn modelId="{2287FE29-AB19-AC4D-ABD0-1383D530C30A}" srcId="{3B24213E-62B3-954A-B1D5-D3C8C0A29043}" destId="{F0461EA1-6719-9143-A962-D22608A08A52}" srcOrd="2" destOrd="0" parTransId="{F073CBE9-6B71-074B-880B-A8B86B131A8A}" sibTransId="{13AB11AC-6790-3A43-AD2D-A939C04B9459}"/>
    <dgm:cxn modelId="{17BE8A25-E6BD-BA43-BBA2-A5234C848549}" srcId="{3B24213E-62B3-954A-B1D5-D3C8C0A29043}" destId="{0ACE3363-DEC2-6C4A-8A4B-6ABD2C0C15AA}" srcOrd="3" destOrd="0" parTransId="{A972B176-BADB-9A41-B41C-E4C4368C6763}" sibTransId="{F6F1C904-DCDB-F048-8629-63C8ABFC7E4A}"/>
    <dgm:cxn modelId="{1EFD90FB-15D7-4949-AD31-6A3AD223C7DB}" type="presOf" srcId="{76AAEB91-6CF9-5840-9FEB-97D541A04AA1}" destId="{048C9012-E310-B740-91B7-B3B527D0EDD1}" srcOrd="0" destOrd="0" presId="urn:microsoft.com/office/officeart/2005/8/layout/process2"/>
    <dgm:cxn modelId="{B7FC306E-3CC7-2941-9446-7D2CFAD0DA9F}" type="presParOf" srcId="{3F304451-070A-C345-9719-2C6BC76D0524}" destId="{E27C3A0C-5AA8-BF40-9FC8-40E154033212}" srcOrd="0" destOrd="0" presId="urn:microsoft.com/office/officeart/2005/8/layout/process2"/>
    <dgm:cxn modelId="{8ADD1101-8B92-DA43-9AF5-4E474B3A0D28}" type="presParOf" srcId="{3F304451-070A-C345-9719-2C6BC76D0524}" destId="{A8D0A44E-7029-0241-89BE-CCE564F80EE9}" srcOrd="1" destOrd="0" presId="urn:microsoft.com/office/officeart/2005/8/layout/process2"/>
    <dgm:cxn modelId="{3D6DCF36-5DE0-3F43-B52B-4D7595E40420}" type="presParOf" srcId="{A8D0A44E-7029-0241-89BE-CCE564F80EE9}" destId="{3FF61698-F69D-CF48-96D1-606CA59284AE}" srcOrd="0" destOrd="0" presId="urn:microsoft.com/office/officeart/2005/8/layout/process2"/>
    <dgm:cxn modelId="{E36FAE79-A732-7B48-94C9-8030CCFABE1A}" type="presParOf" srcId="{3F304451-070A-C345-9719-2C6BC76D0524}" destId="{853B4EED-9DF4-0540-9314-075D04268851}" srcOrd="2" destOrd="0" presId="urn:microsoft.com/office/officeart/2005/8/layout/process2"/>
    <dgm:cxn modelId="{780F1376-4CD3-FC4D-BDAB-030E7713D24F}" type="presParOf" srcId="{3F304451-070A-C345-9719-2C6BC76D0524}" destId="{5B043B31-2689-C74C-8153-FB3F28C840AD}" srcOrd="3" destOrd="0" presId="urn:microsoft.com/office/officeart/2005/8/layout/process2"/>
    <dgm:cxn modelId="{1083A0C1-96FA-9349-A97A-BA17C67DF4CF}" type="presParOf" srcId="{5B043B31-2689-C74C-8153-FB3F28C840AD}" destId="{E519ED66-0381-8D4A-8E80-64FF1BE8D7D2}" srcOrd="0" destOrd="0" presId="urn:microsoft.com/office/officeart/2005/8/layout/process2"/>
    <dgm:cxn modelId="{CAA105EF-1C2B-F247-8359-DC42ABDB300C}" type="presParOf" srcId="{3F304451-070A-C345-9719-2C6BC76D0524}" destId="{40475545-B263-4248-ABB5-1F76BFBEE99F}" srcOrd="4" destOrd="0" presId="urn:microsoft.com/office/officeart/2005/8/layout/process2"/>
    <dgm:cxn modelId="{286BE881-ECA6-3E4B-8251-A810F89475FB}" type="presParOf" srcId="{3F304451-070A-C345-9719-2C6BC76D0524}" destId="{FAB1EADB-62C6-454F-9C46-379FDF08DB1F}" srcOrd="5" destOrd="0" presId="urn:microsoft.com/office/officeart/2005/8/layout/process2"/>
    <dgm:cxn modelId="{B9E9E385-46F7-CA4F-8E60-104C166021EC}" type="presParOf" srcId="{FAB1EADB-62C6-454F-9C46-379FDF08DB1F}" destId="{DFBF69E1-A6A4-7D4A-AA45-E03A95716DA6}" srcOrd="0" destOrd="0" presId="urn:microsoft.com/office/officeart/2005/8/layout/process2"/>
    <dgm:cxn modelId="{1A94B9DC-0806-D847-B7B1-E5589937B5F8}" type="presParOf" srcId="{3F304451-070A-C345-9719-2C6BC76D0524}" destId="{F4DAE872-067B-3049-871A-E96B45FDE1C7}" srcOrd="6" destOrd="0" presId="urn:microsoft.com/office/officeart/2005/8/layout/process2"/>
    <dgm:cxn modelId="{86B848B9-219F-EF40-8962-C96288B933E7}" type="presParOf" srcId="{3F304451-070A-C345-9719-2C6BC76D0524}" destId="{0304D45F-F721-B74E-B869-AA86233670E8}" srcOrd="7" destOrd="0" presId="urn:microsoft.com/office/officeart/2005/8/layout/process2"/>
    <dgm:cxn modelId="{96DFF272-DDDC-AC4F-A8B3-BBA06DA1A794}" type="presParOf" srcId="{0304D45F-F721-B74E-B869-AA86233670E8}" destId="{6BDA110D-7880-7140-961F-BECF834C21D3}" srcOrd="0" destOrd="0" presId="urn:microsoft.com/office/officeart/2005/8/layout/process2"/>
    <dgm:cxn modelId="{1EEE32F3-65FA-6442-B284-BD3A70D144CE}" type="presParOf" srcId="{3F304451-070A-C345-9719-2C6BC76D0524}" destId="{D7F2EEA7-8793-644D-83F0-C881EF6130AD}" srcOrd="8" destOrd="0" presId="urn:microsoft.com/office/officeart/2005/8/layout/process2"/>
    <dgm:cxn modelId="{CCC8D7D7-BF63-8E4C-8348-97729A4EB953}" type="presParOf" srcId="{3F304451-070A-C345-9719-2C6BC76D0524}" destId="{91CB05F5-DB9F-0241-925D-37438FEA759E}" srcOrd="9" destOrd="0" presId="urn:microsoft.com/office/officeart/2005/8/layout/process2"/>
    <dgm:cxn modelId="{799FE120-F125-DA43-B9D6-4421928CEC3D}" type="presParOf" srcId="{91CB05F5-DB9F-0241-925D-37438FEA759E}" destId="{2BAF5890-4608-B143-9677-AC6C84EEABD2}" srcOrd="0" destOrd="0" presId="urn:microsoft.com/office/officeart/2005/8/layout/process2"/>
    <dgm:cxn modelId="{2E2E352F-1C47-764E-999E-0B0B046DE5D7}" type="presParOf" srcId="{3F304451-070A-C345-9719-2C6BC76D0524}" destId="{64F0E291-0E90-7848-8800-65B097BC0A5C}" srcOrd="10" destOrd="0" presId="urn:microsoft.com/office/officeart/2005/8/layout/process2"/>
    <dgm:cxn modelId="{F8306302-6924-8047-A210-1BE889869566}" type="presParOf" srcId="{3F304451-070A-C345-9719-2C6BC76D0524}" destId="{B3B9718F-34C7-F243-921E-FE49360B65E5}" srcOrd="11" destOrd="0" presId="urn:microsoft.com/office/officeart/2005/8/layout/process2"/>
    <dgm:cxn modelId="{3D605FC5-A7D3-CA49-9649-2AF7AF8502CC}" type="presParOf" srcId="{B3B9718F-34C7-F243-921E-FE49360B65E5}" destId="{CF983882-9B01-D346-8429-F5C50307F0CC}" srcOrd="0" destOrd="0" presId="urn:microsoft.com/office/officeart/2005/8/layout/process2"/>
    <dgm:cxn modelId="{6392ECB6-940D-3D43-91CD-FFD0B3072856}" type="presParOf" srcId="{3F304451-070A-C345-9719-2C6BC76D0524}" destId="{048C9012-E310-B740-91B7-B3B527D0EDD1}"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C47AA6E-C271-2048-80DE-BCC2690488BD}" type="doc">
      <dgm:prSet loTypeId="urn:microsoft.com/office/officeart/2005/8/layout/orgChart1" loCatId="" qsTypeId="urn:microsoft.com/office/officeart/2005/8/quickstyle/3D1" qsCatId="3D" csTypeId="urn:microsoft.com/office/officeart/2005/8/colors/colorful5" csCatId="colorful" phldr="1"/>
      <dgm:spPr>
        <a:scene3d>
          <a:camera prst="orthographicFront"/>
          <a:lightRig rig="balanced" dir="t"/>
        </a:scene3d>
      </dgm:spPr>
      <dgm:t>
        <a:bodyPr/>
        <a:lstStyle/>
        <a:p>
          <a:endParaRPr lang="en-US"/>
        </a:p>
      </dgm:t>
    </dgm:pt>
    <dgm:pt modelId="{850B6687-B346-3041-A234-46C277A1A76E}">
      <dgm:prSet phldrT="[Text]" custT="1"/>
      <dgm:spPr/>
      <dgm:t>
        <a:bodyPr/>
        <a:lstStyle/>
        <a:p>
          <a:r>
            <a:rPr lang="en-US" sz="1800" b="1" dirty="0" smtClean="0">
              <a:solidFill>
                <a:schemeClr val="tx1"/>
              </a:solidFill>
              <a:latin typeface="Bangla MN"/>
              <a:cs typeface="Bangla MN"/>
            </a:rPr>
            <a:t>Periodic Assessment of Stigmatizing Experiences (PASE)</a:t>
          </a:r>
          <a:endParaRPr lang="en-US" sz="1800" b="1" dirty="0">
            <a:solidFill>
              <a:schemeClr val="tx1"/>
            </a:solidFill>
          </a:endParaRPr>
        </a:p>
      </dgm:t>
    </dgm:pt>
    <dgm:pt modelId="{2A02385D-A0EF-1043-9482-EFF6AF63797B}" type="parTrans" cxnId="{C06189FB-EE37-1E46-B367-D01C54D02D95}">
      <dgm:prSet/>
      <dgm:spPr/>
      <dgm:t>
        <a:bodyPr/>
        <a:lstStyle/>
        <a:p>
          <a:endParaRPr lang="en-US"/>
        </a:p>
      </dgm:t>
    </dgm:pt>
    <dgm:pt modelId="{A359F8D9-CEF4-074D-AE27-A9FEC95405A8}" type="sibTrans" cxnId="{C06189FB-EE37-1E46-B367-D01C54D02D95}">
      <dgm:prSet/>
      <dgm:spPr/>
      <dgm:t>
        <a:bodyPr/>
        <a:lstStyle/>
        <a:p>
          <a:endParaRPr lang="en-US"/>
        </a:p>
      </dgm:t>
    </dgm:pt>
    <dgm:pt modelId="{D8F278C9-048B-694F-8EE2-71C83B60F415}">
      <dgm:prSet phldrT="[Text]"/>
      <dgm:spPr/>
      <dgm:t>
        <a:bodyPr/>
        <a:lstStyle/>
        <a:p>
          <a:r>
            <a:rPr lang="en-US" b="1" smtClean="0">
              <a:solidFill>
                <a:schemeClr val="tx1"/>
              </a:solidFill>
              <a:latin typeface="Bangla MN" charset="0"/>
              <a:ea typeface="Bangla MN" charset="0"/>
              <a:cs typeface="Bangla MN" charset="0"/>
            </a:rPr>
            <a:t>Weight</a:t>
          </a:r>
          <a:r>
            <a:rPr lang="en-US" b="1" baseline="0" smtClean="0">
              <a:solidFill>
                <a:schemeClr val="tx1"/>
              </a:solidFill>
              <a:latin typeface="Bangla MN" charset="0"/>
              <a:ea typeface="Bangla MN" charset="0"/>
              <a:cs typeface="Bangla MN" charset="0"/>
            </a:rPr>
            <a:t> Discrimination</a:t>
          </a:r>
          <a:endParaRPr lang="en-US" b="1" dirty="0">
            <a:solidFill>
              <a:schemeClr val="tx1"/>
            </a:solidFill>
            <a:latin typeface="Bangla MN" charset="0"/>
            <a:ea typeface="Bangla MN" charset="0"/>
            <a:cs typeface="Bangla MN" charset="0"/>
          </a:endParaRPr>
        </a:p>
      </dgm:t>
    </dgm:pt>
    <dgm:pt modelId="{7EDED801-5C13-B249-881F-0E5153BDBAC1}" type="parTrans" cxnId="{57C5542A-A90C-C643-84C4-D2EAF678EB75}">
      <dgm:prSet/>
      <dgm:spPr/>
      <dgm:t>
        <a:bodyPr/>
        <a:lstStyle/>
        <a:p>
          <a:endParaRPr lang="en-US"/>
        </a:p>
      </dgm:t>
    </dgm:pt>
    <dgm:pt modelId="{DD316919-D871-504E-ADF9-B0BE275739C4}" type="sibTrans" cxnId="{57C5542A-A90C-C643-84C4-D2EAF678EB75}">
      <dgm:prSet/>
      <dgm:spPr/>
      <dgm:t>
        <a:bodyPr/>
        <a:lstStyle/>
        <a:p>
          <a:endParaRPr lang="en-US"/>
        </a:p>
      </dgm:t>
    </dgm:pt>
    <dgm:pt modelId="{73649A25-AF9F-CC41-B8DD-3A818CAC2E8A}">
      <dgm:prSet phldrT="[Text]" custT="1"/>
      <dgm:spPr/>
      <dgm:t>
        <a:bodyPr/>
        <a:lstStyle/>
        <a:p>
          <a:r>
            <a:rPr lang="en-US" sz="1600" b="1" smtClean="0">
              <a:solidFill>
                <a:schemeClr val="tx1"/>
              </a:solidFill>
              <a:latin typeface="Bangla MN" charset="0"/>
              <a:ea typeface="Bangla MN" charset="0"/>
              <a:cs typeface="Bangla MN" charset="0"/>
            </a:rPr>
            <a:t>Self-Blame</a:t>
          </a:r>
          <a:endParaRPr lang="en-US" sz="1600" b="1" dirty="0">
            <a:solidFill>
              <a:schemeClr val="tx1"/>
            </a:solidFill>
            <a:latin typeface="Bangla MN" charset="0"/>
            <a:ea typeface="Bangla MN" charset="0"/>
            <a:cs typeface="Bangla MN" charset="0"/>
          </a:endParaRPr>
        </a:p>
      </dgm:t>
    </dgm:pt>
    <dgm:pt modelId="{E941255E-A3DE-0846-9438-17A14AAA5A28}" type="parTrans" cxnId="{15D152FA-336B-D24C-AE9A-1C3C5C72A30C}">
      <dgm:prSet/>
      <dgm:spPr/>
      <dgm:t>
        <a:bodyPr/>
        <a:lstStyle/>
        <a:p>
          <a:endParaRPr lang="en-US"/>
        </a:p>
      </dgm:t>
    </dgm:pt>
    <dgm:pt modelId="{046C9693-DAAE-AF44-8D35-D50091C20EEA}" type="sibTrans" cxnId="{15D152FA-336B-D24C-AE9A-1C3C5C72A30C}">
      <dgm:prSet/>
      <dgm:spPr/>
      <dgm:t>
        <a:bodyPr/>
        <a:lstStyle/>
        <a:p>
          <a:endParaRPr lang="en-US"/>
        </a:p>
      </dgm:t>
    </dgm:pt>
    <dgm:pt modelId="{F0D6809F-65C3-2345-AFA4-0F0D8D6EFFE5}">
      <dgm:prSet custT="1"/>
      <dgm:spPr/>
      <dgm:t>
        <a:bodyPr/>
        <a:lstStyle/>
        <a:p>
          <a:r>
            <a:rPr lang="en-US" sz="1600" b="1" smtClean="0">
              <a:solidFill>
                <a:schemeClr val="tx1"/>
              </a:solidFill>
              <a:latin typeface="Bangla MN" charset="0"/>
              <a:ea typeface="Bangla MN" charset="0"/>
              <a:cs typeface="Bangla MN" charset="0"/>
            </a:rPr>
            <a:t>Eating as Escape</a:t>
          </a:r>
          <a:endParaRPr lang="en-US" sz="1600" b="1" dirty="0">
            <a:solidFill>
              <a:schemeClr val="tx1"/>
            </a:solidFill>
            <a:latin typeface="Bangla MN" charset="0"/>
            <a:ea typeface="Bangla MN" charset="0"/>
            <a:cs typeface="Bangla MN" charset="0"/>
          </a:endParaRPr>
        </a:p>
      </dgm:t>
    </dgm:pt>
    <dgm:pt modelId="{C42C5242-0614-0145-A99A-BB82534F1138}" type="parTrans" cxnId="{329B8AAC-A256-274B-B52E-64D0AD7C5C2D}">
      <dgm:prSet/>
      <dgm:spPr/>
      <dgm:t>
        <a:bodyPr/>
        <a:lstStyle/>
        <a:p>
          <a:endParaRPr lang="en-US"/>
        </a:p>
      </dgm:t>
    </dgm:pt>
    <dgm:pt modelId="{BB54721D-06C9-6A43-993F-2D5D6087645C}" type="sibTrans" cxnId="{329B8AAC-A256-274B-B52E-64D0AD7C5C2D}">
      <dgm:prSet/>
      <dgm:spPr/>
      <dgm:t>
        <a:bodyPr/>
        <a:lstStyle/>
        <a:p>
          <a:endParaRPr lang="en-US"/>
        </a:p>
      </dgm:t>
    </dgm:pt>
    <dgm:pt modelId="{017C0569-2AC8-2E4F-897A-84350E98DB56}">
      <dgm:prSet custT="1"/>
      <dgm:spPr/>
      <dgm:t>
        <a:bodyPr/>
        <a:lstStyle/>
        <a:p>
          <a:r>
            <a:rPr lang="en-US" sz="1600" b="1" smtClean="0">
              <a:solidFill>
                <a:schemeClr val="tx1"/>
              </a:solidFill>
              <a:latin typeface="Bangla MN" charset="0"/>
              <a:ea typeface="Bangla MN" charset="0"/>
              <a:cs typeface="Bangla MN" charset="0"/>
            </a:rPr>
            <a:t>Avoidance of  Weight Distress</a:t>
          </a:r>
          <a:endParaRPr lang="en-US" sz="1600" b="1" dirty="0">
            <a:solidFill>
              <a:schemeClr val="tx1"/>
            </a:solidFill>
            <a:latin typeface="Bangla MN" charset="0"/>
            <a:ea typeface="Bangla MN" charset="0"/>
            <a:cs typeface="Bangla MN" charset="0"/>
          </a:endParaRPr>
        </a:p>
      </dgm:t>
    </dgm:pt>
    <dgm:pt modelId="{73FEC00C-5DC1-6846-BE94-0A797EA64745}" type="parTrans" cxnId="{7E5C9A7C-CAF1-4747-AD40-7849F6968D5F}">
      <dgm:prSet/>
      <dgm:spPr/>
      <dgm:t>
        <a:bodyPr/>
        <a:lstStyle/>
        <a:p>
          <a:endParaRPr lang="en-US"/>
        </a:p>
      </dgm:t>
    </dgm:pt>
    <dgm:pt modelId="{350A86EF-102A-C046-845C-6C9D10F4BCD0}" type="sibTrans" cxnId="{7E5C9A7C-CAF1-4747-AD40-7849F6968D5F}">
      <dgm:prSet/>
      <dgm:spPr/>
      <dgm:t>
        <a:bodyPr/>
        <a:lstStyle/>
        <a:p>
          <a:endParaRPr lang="en-US"/>
        </a:p>
      </dgm:t>
    </dgm:pt>
    <dgm:pt modelId="{71FC7517-B6D6-C741-9553-74BD97506E00}">
      <dgm:prSet custT="1"/>
      <dgm:spPr/>
      <dgm:t>
        <a:bodyPr/>
        <a:lstStyle/>
        <a:p>
          <a:r>
            <a:rPr lang="en-US" sz="1600" b="1" smtClean="0">
              <a:solidFill>
                <a:schemeClr val="tx1"/>
              </a:solidFill>
              <a:latin typeface="Bangla MN" charset="0"/>
              <a:ea typeface="Bangla MN" charset="0"/>
              <a:cs typeface="Bangla MN" charset="0"/>
            </a:rPr>
            <a:t>Weight</a:t>
          </a:r>
          <a:r>
            <a:rPr lang="en-US" sz="1600" b="1" baseline="0" smtClean="0">
              <a:solidFill>
                <a:schemeClr val="tx1"/>
              </a:solidFill>
              <a:latin typeface="Bangla MN" charset="0"/>
              <a:ea typeface="Bangla MN" charset="0"/>
              <a:cs typeface="Bangla MN" charset="0"/>
            </a:rPr>
            <a:t> </a:t>
          </a:r>
        </a:p>
        <a:p>
          <a:r>
            <a:rPr lang="en-US" sz="1600" b="1" baseline="0" smtClean="0">
              <a:solidFill>
                <a:schemeClr val="tx1"/>
              </a:solidFill>
              <a:latin typeface="Bangla MN" charset="0"/>
              <a:ea typeface="Bangla MN" charset="0"/>
              <a:cs typeface="Bangla MN" charset="0"/>
            </a:rPr>
            <a:t>Stigma</a:t>
          </a:r>
          <a:endParaRPr lang="en-US" sz="1600" b="1" dirty="0">
            <a:solidFill>
              <a:schemeClr val="tx1"/>
            </a:solidFill>
            <a:latin typeface="Bangla MN" charset="0"/>
            <a:ea typeface="Bangla MN" charset="0"/>
            <a:cs typeface="Bangla MN" charset="0"/>
          </a:endParaRPr>
        </a:p>
      </dgm:t>
    </dgm:pt>
    <dgm:pt modelId="{B6A45CC6-4DA5-1E46-A09F-D51AAB979977}" type="parTrans" cxnId="{DAADE621-AE86-1343-979D-5CD0392A4DAF}">
      <dgm:prSet/>
      <dgm:spPr/>
      <dgm:t>
        <a:bodyPr/>
        <a:lstStyle/>
        <a:p>
          <a:endParaRPr lang="en-US"/>
        </a:p>
      </dgm:t>
    </dgm:pt>
    <dgm:pt modelId="{D48A09EC-B94B-CD45-9B42-4F55B077E273}" type="sibTrans" cxnId="{DAADE621-AE86-1343-979D-5CD0392A4DAF}">
      <dgm:prSet/>
      <dgm:spPr/>
      <dgm:t>
        <a:bodyPr/>
        <a:lstStyle/>
        <a:p>
          <a:endParaRPr lang="en-US"/>
        </a:p>
      </dgm:t>
    </dgm:pt>
    <dgm:pt modelId="{112DB8B3-A98B-5446-ADA3-19F4C131C19E}" type="pres">
      <dgm:prSet presAssocID="{BC47AA6E-C271-2048-80DE-BCC2690488BD}" presName="hierChild1" presStyleCnt="0">
        <dgm:presLayoutVars>
          <dgm:orgChart val="1"/>
          <dgm:chPref val="1"/>
          <dgm:dir/>
          <dgm:animOne val="branch"/>
          <dgm:animLvl val="lvl"/>
          <dgm:resizeHandles/>
        </dgm:presLayoutVars>
      </dgm:prSet>
      <dgm:spPr/>
      <dgm:t>
        <a:bodyPr/>
        <a:lstStyle/>
        <a:p>
          <a:endParaRPr lang="en-US"/>
        </a:p>
      </dgm:t>
    </dgm:pt>
    <dgm:pt modelId="{C13FC6B0-696D-BA4D-9D76-144466A74C36}" type="pres">
      <dgm:prSet presAssocID="{850B6687-B346-3041-A234-46C277A1A76E}" presName="hierRoot1" presStyleCnt="0">
        <dgm:presLayoutVars>
          <dgm:hierBranch val="init"/>
        </dgm:presLayoutVars>
      </dgm:prSet>
      <dgm:spPr/>
    </dgm:pt>
    <dgm:pt modelId="{9B8F77E9-DE91-C94F-95DC-89BCCCB81C59}" type="pres">
      <dgm:prSet presAssocID="{850B6687-B346-3041-A234-46C277A1A76E}" presName="rootComposite1" presStyleCnt="0"/>
      <dgm:spPr/>
    </dgm:pt>
    <dgm:pt modelId="{BE004AE3-31E3-2C43-B468-D16395345F16}" type="pres">
      <dgm:prSet presAssocID="{850B6687-B346-3041-A234-46C277A1A76E}" presName="rootText1" presStyleLbl="node0" presStyleIdx="0" presStyleCnt="1" custScaleX="707572" custScaleY="208460" custLinFactY="-100000" custLinFactNeighborX="-1622" custLinFactNeighborY="-104435">
        <dgm:presLayoutVars>
          <dgm:chPref val="3"/>
        </dgm:presLayoutVars>
      </dgm:prSet>
      <dgm:spPr/>
      <dgm:t>
        <a:bodyPr/>
        <a:lstStyle/>
        <a:p>
          <a:endParaRPr lang="en-US"/>
        </a:p>
      </dgm:t>
    </dgm:pt>
    <dgm:pt modelId="{1F1404A6-B3B1-414E-9233-754B547A8A0E}" type="pres">
      <dgm:prSet presAssocID="{850B6687-B346-3041-A234-46C277A1A76E}" presName="rootConnector1" presStyleLbl="node1" presStyleIdx="0" presStyleCnt="0"/>
      <dgm:spPr/>
      <dgm:t>
        <a:bodyPr/>
        <a:lstStyle/>
        <a:p>
          <a:endParaRPr lang="en-US"/>
        </a:p>
      </dgm:t>
    </dgm:pt>
    <dgm:pt modelId="{34CDA4E1-2B88-C24E-B09C-E39D0FDDEE31}" type="pres">
      <dgm:prSet presAssocID="{850B6687-B346-3041-A234-46C277A1A76E}" presName="hierChild2" presStyleCnt="0"/>
      <dgm:spPr/>
    </dgm:pt>
    <dgm:pt modelId="{B2A2ADF8-66EC-6549-A96B-F913892EB02B}" type="pres">
      <dgm:prSet presAssocID="{7EDED801-5C13-B249-881F-0E5153BDBAC1}" presName="Name37" presStyleLbl="parChTrans1D2" presStyleIdx="0" presStyleCnt="5"/>
      <dgm:spPr/>
      <dgm:t>
        <a:bodyPr/>
        <a:lstStyle/>
        <a:p>
          <a:endParaRPr lang="en-US"/>
        </a:p>
      </dgm:t>
    </dgm:pt>
    <dgm:pt modelId="{ED636DE8-1EBC-BE40-99C1-DA1F49C2A929}" type="pres">
      <dgm:prSet presAssocID="{D8F278C9-048B-694F-8EE2-71C83B60F415}" presName="hierRoot2" presStyleCnt="0">
        <dgm:presLayoutVars>
          <dgm:hierBranch val="init"/>
        </dgm:presLayoutVars>
      </dgm:prSet>
      <dgm:spPr/>
    </dgm:pt>
    <dgm:pt modelId="{C154F5AF-05A1-F14D-B886-722F5A269DE9}" type="pres">
      <dgm:prSet presAssocID="{D8F278C9-048B-694F-8EE2-71C83B60F415}" presName="rootComposite" presStyleCnt="0"/>
      <dgm:spPr/>
    </dgm:pt>
    <dgm:pt modelId="{482D956C-C179-D143-8888-C462ACDCB5C2}" type="pres">
      <dgm:prSet presAssocID="{D8F278C9-048B-694F-8EE2-71C83B60F415}" presName="rootText" presStyleLbl="node2" presStyleIdx="0" presStyleCnt="5" custScaleX="146270" custScaleY="420285">
        <dgm:presLayoutVars>
          <dgm:chPref val="3"/>
        </dgm:presLayoutVars>
      </dgm:prSet>
      <dgm:spPr/>
      <dgm:t>
        <a:bodyPr/>
        <a:lstStyle/>
        <a:p>
          <a:endParaRPr lang="en-US"/>
        </a:p>
      </dgm:t>
    </dgm:pt>
    <dgm:pt modelId="{AC9BC356-64DA-4147-8B4E-186C596E4718}" type="pres">
      <dgm:prSet presAssocID="{D8F278C9-048B-694F-8EE2-71C83B60F415}" presName="rootConnector" presStyleLbl="node2" presStyleIdx="0" presStyleCnt="5"/>
      <dgm:spPr/>
      <dgm:t>
        <a:bodyPr/>
        <a:lstStyle/>
        <a:p>
          <a:endParaRPr lang="en-US"/>
        </a:p>
      </dgm:t>
    </dgm:pt>
    <dgm:pt modelId="{74B34F90-D65A-2644-B30A-DC42C546490E}" type="pres">
      <dgm:prSet presAssocID="{D8F278C9-048B-694F-8EE2-71C83B60F415}" presName="hierChild4" presStyleCnt="0"/>
      <dgm:spPr/>
    </dgm:pt>
    <dgm:pt modelId="{A8214ED1-1743-494B-9EB4-C939643A9C36}" type="pres">
      <dgm:prSet presAssocID="{D8F278C9-048B-694F-8EE2-71C83B60F415}" presName="hierChild5" presStyleCnt="0"/>
      <dgm:spPr/>
    </dgm:pt>
    <dgm:pt modelId="{7B30A93C-E3B6-814E-88E1-F407167FC386}" type="pres">
      <dgm:prSet presAssocID="{B6A45CC6-4DA5-1E46-A09F-D51AAB979977}" presName="Name37" presStyleLbl="parChTrans1D2" presStyleIdx="1" presStyleCnt="5"/>
      <dgm:spPr/>
      <dgm:t>
        <a:bodyPr/>
        <a:lstStyle/>
        <a:p>
          <a:endParaRPr lang="en-US"/>
        </a:p>
      </dgm:t>
    </dgm:pt>
    <dgm:pt modelId="{8D4EE652-35BB-654A-B60A-AD8609DB4281}" type="pres">
      <dgm:prSet presAssocID="{71FC7517-B6D6-C741-9553-74BD97506E00}" presName="hierRoot2" presStyleCnt="0">
        <dgm:presLayoutVars>
          <dgm:hierBranch val="init"/>
        </dgm:presLayoutVars>
      </dgm:prSet>
      <dgm:spPr/>
    </dgm:pt>
    <dgm:pt modelId="{E7E3211A-A13D-4143-B1F3-984AE60C1D1C}" type="pres">
      <dgm:prSet presAssocID="{71FC7517-B6D6-C741-9553-74BD97506E00}" presName="rootComposite" presStyleCnt="0"/>
      <dgm:spPr/>
    </dgm:pt>
    <dgm:pt modelId="{060B07DE-B118-6240-8F54-CE694014B902}" type="pres">
      <dgm:prSet presAssocID="{71FC7517-B6D6-C741-9553-74BD97506E00}" presName="rootText" presStyleLbl="node2" presStyleIdx="1" presStyleCnt="5" custScaleX="161428" custScaleY="413138">
        <dgm:presLayoutVars>
          <dgm:chPref val="3"/>
        </dgm:presLayoutVars>
      </dgm:prSet>
      <dgm:spPr/>
      <dgm:t>
        <a:bodyPr/>
        <a:lstStyle/>
        <a:p>
          <a:endParaRPr lang="en-US"/>
        </a:p>
      </dgm:t>
    </dgm:pt>
    <dgm:pt modelId="{F17CBB82-B552-6444-8157-FFF9A0597E3D}" type="pres">
      <dgm:prSet presAssocID="{71FC7517-B6D6-C741-9553-74BD97506E00}" presName="rootConnector" presStyleLbl="node2" presStyleIdx="1" presStyleCnt="5"/>
      <dgm:spPr/>
      <dgm:t>
        <a:bodyPr/>
        <a:lstStyle/>
        <a:p>
          <a:endParaRPr lang="en-US"/>
        </a:p>
      </dgm:t>
    </dgm:pt>
    <dgm:pt modelId="{13FFE382-71E6-D645-9345-1F94322300CC}" type="pres">
      <dgm:prSet presAssocID="{71FC7517-B6D6-C741-9553-74BD97506E00}" presName="hierChild4" presStyleCnt="0"/>
      <dgm:spPr/>
    </dgm:pt>
    <dgm:pt modelId="{A7DE46F5-C505-BB46-8366-9D2E8C6CF96D}" type="pres">
      <dgm:prSet presAssocID="{71FC7517-B6D6-C741-9553-74BD97506E00}" presName="hierChild5" presStyleCnt="0"/>
      <dgm:spPr/>
    </dgm:pt>
    <dgm:pt modelId="{B92159FE-4850-EE42-B6CF-5B9DC2A04584}" type="pres">
      <dgm:prSet presAssocID="{E941255E-A3DE-0846-9438-17A14AAA5A28}" presName="Name37" presStyleLbl="parChTrans1D2" presStyleIdx="2" presStyleCnt="5"/>
      <dgm:spPr/>
      <dgm:t>
        <a:bodyPr/>
        <a:lstStyle/>
        <a:p>
          <a:endParaRPr lang="en-US"/>
        </a:p>
      </dgm:t>
    </dgm:pt>
    <dgm:pt modelId="{66809F34-2F51-3A44-8AEA-C85E6DC8A0B8}" type="pres">
      <dgm:prSet presAssocID="{73649A25-AF9F-CC41-B8DD-3A818CAC2E8A}" presName="hierRoot2" presStyleCnt="0">
        <dgm:presLayoutVars>
          <dgm:hierBranch val="init"/>
        </dgm:presLayoutVars>
      </dgm:prSet>
      <dgm:spPr/>
    </dgm:pt>
    <dgm:pt modelId="{3057B973-09C3-CA4B-B401-C62FA855380F}" type="pres">
      <dgm:prSet presAssocID="{73649A25-AF9F-CC41-B8DD-3A818CAC2E8A}" presName="rootComposite" presStyleCnt="0"/>
      <dgm:spPr/>
    </dgm:pt>
    <dgm:pt modelId="{34709BF9-7BD4-FC44-A760-0244A149112E}" type="pres">
      <dgm:prSet presAssocID="{73649A25-AF9F-CC41-B8DD-3A818CAC2E8A}" presName="rootText" presStyleLbl="node2" presStyleIdx="2" presStyleCnt="5" custScaleX="146270" custScaleY="420286">
        <dgm:presLayoutVars>
          <dgm:chPref val="3"/>
        </dgm:presLayoutVars>
      </dgm:prSet>
      <dgm:spPr/>
      <dgm:t>
        <a:bodyPr/>
        <a:lstStyle/>
        <a:p>
          <a:endParaRPr lang="en-US"/>
        </a:p>
      </dgm:t>
    </dgm:pt>
    <dgm:pt modelId="{0AA1B1CE-77AC-B049-8BD1-9ACC4E4C6C0B}" type="pres">
      <dgm:prSet presAssocID="{73649A25-AF9F-CC41-B8DD-3A818CAC2E8A}" presName="rootConnector" presStyleLbl="node2" presStyleIdx="2" presStyleCnt="5"/>
      <dgm:spPr/>
      <dgm:t>
        <a:bodyPr/>
        <a:lstStyle/>
        <a:p>
          <a:endParaRPr lang="en-US"/>
        </a:p>
      </dgm:t>
    </dgm:pt>
    <dgm:pt modelId="{9075BE75-D054-9246-BBB0-5E7F7DAD3481}" type="pres">
      <dgm:prSet presAssocID="{73649A25-AF9F-CC41-B8DD-3A818CAC2E8A}" presName="hierChild4" presStyleCnt="0"/>
      <dgm:spPr/>
    </dgm:pt>
    <dgm:pt modelId="{B402AF9B-E49C-614E-A6DE-3979AE5209A4}" type="pres">
      <dgm:prSet presAssocID="{73649A25-AF9F-CC41-B8DD-3A818CAC2E8A}" presName="hierChild5" presStyleCnt="0"/>
      <dgm:spPr/>
    </dgm:pt>
    <dgm:pt modelId="{8F4C32EC-6B35-8149-8251-534971B2D1B2}" type="pres">
      <dgm:prSet presAssocID="{C42C5242-0614-0145-A99A-BB82534F1138}" presName="Name37" presStyleLbl="parChTrans1D2" presStyleIdx="3" presStyleCnt="5"/>
      <dgm:spPr/>
      <dgm:t>
        <a:bodyPr/>
        <a:lstStyle/>
        <a:p>
          <a:endParaRPr lang="en-US"/>
        </a:p>
      </dgm:t>
    </dgm:pt>
    <dgm:pt modelId="{E7D2A9D9-619D-444E-85C1-FC6D204CB043}" type="pres">
      <dgm:prSet presAssocID="{F0D6809F-65C3-2345-AFA4-0F0D8D6EFFE5}" presName="hierRoot2" presStyleCnt="0">
        <dgm:presLayoutVars>
          <dgm:hierBranch val="init"/>
        </dgm:presLayoutVars>
      </dgm:prSet>
      <dgm:spPr/>
    </dgm:pt>
    <dgm:pt modelId="{4363922D-2400-B74E-A3FD-DA981C886313}" type="pres">
      <dgm:prSet presAssocID="{F0D6809F-65C3-2345-AFA4-0F0D8D6EFFE5}" presName="rootComposite" presStyleCnt="0"/>
      <dgm:spPr/>
    </dgm:pt>
    <dgm:pt modelId="{F2AF4DC8-E286-9E47-8996-E8BA155F5904}" type="pres">
      <dgm:prSet presAssocID="{F0D6809F-65C3-2345-AFA4-0F0D8D6EFFE5}" presName="rootText" presStyleLbl="node2" presStyleIdx="3" presStyleCnt="5" custScaleX="146270" custScaleY="420286">
        <dgm:presLayoutVars>
          <dgm:chPref val="3"/>
        </dgm:presLayoutVars>
      </dgm:prSet>
      <dgm:spPr/>
      <dgm:t>
        <a:bodyPr/>
        <a:lstStyle/>
        <a:p>
          <a:endParaRPr lang="en-US"/>
        </a:p>
      </dgm:t>
    </dgm:pt>
    <dgm:pt modelId="{1C648347-0611-CC40-91DD-0D32CAC11034}" type="pres">
      <dgm:prSet presAssocID="{F0D6809F-65C3-2345-AFA4-0F0D8D6EFFE5}" presName="rootConnector" presStyleLbl="node2" presStyleIdx="3" presStyleCnt="5"/>
      <dgm:spPr/>
      <dgm:t>
        <a:bodyPr/>
        <a:lstStyle/>
        <a:p>
          <a:endParaRPr lang="en-US"/>
        </a:p>
      </dgm:t>
    </dgm:pt>
    <dgm:pt modelId="{4360501D-18A8-BF4C-B649-3AD4E03142FF}" type="pres">
      <dgm:prSet presAssocID="{F0D6809F-65C3-2345-AFA4-0F0D8D6EFFE5}" presName="hierChild4" presStyleCnt="0"/>
      <dgm:spPr/>
    </dgm:pt>
    <dgm:pt modelId="{673F209E-80E0-0247-92AF-A9D81BA108BB}" type="pres">
      <dgm:prSet presAssocID="{F0D6809F-65C3-2345-AFA4-0F0D8D6EFFE5}" presName="hierChild5" presStyleCnt="0"/>
      <dgm:spPr/>
    </dgm:pt>
    <dgm:pt modelId="{07E5B2BF-BA85-4744-BB32-C90FA536D47E}" type="pres">
      <dgm:prSet presAssocID="{73FEC00C-5DC1-6846-BE94-0A797EA64745}" presName="Name37" presStyleLbl="parChTrans1D2" presStyleIdx="4" presStyleCnt="5"/>
      <dgm:spPr/>
      <dgm:t>
        <a:bodyPr/>
        <a:lstStyle/>
        <a:p>
          <a:endParaRPr lang="en-US"/>
        </a:p>
      </dgm:t>
    </dgm:pt>
    <dgm:pt modelId="{4D795A45-53D3-3543-863D-E46D781007B3}" type="pres">
      <dgm:prSet presAssocID="{017C0569-2AC8-2E4F-897A-84350E98DB56}" presName="hierRoot2" presStyleCnt="0">
        <dgm:presLayoutVars>
          <dgm:hierBranch val="init"/>
        </dgm:presLayoutVars>
      </dgm:prSet>
      <dgm:spPr/>
    </dgm:pt>
    <dgm:pt modelId="{89653A7C-492E-9844-8F7A-0655B833DE64}" type="pres">
      <dgm:prSet presAssocID="{017C0569-2AC8-2E4F-897A-84350E98DB56}" presName="rootComposite" presStyleCnt="0"/>
      <dgm:spPr/>
    </dgm:pt>
    <dgm:pt modelId="{630696D6-141D-174F-B8A9-79AC12305289}" type="pres">
      <dgm:prSet presAssocID="{017C0569-2AC8-2E4F-897A-84350E98DB56}" presName="rootText" presStyleLbl="node2" presStyleIdx="4" presStyleCnt="5" custScaleX="146270" custScaleY="420286">
        <dgm:presLayoutVars>
          <dgm:chPref val="3"/>
        </dgm:presLayoutVars>
      </dgm:prSet>
      <dgm:spPr/>
      <dgm:t>
        <a:bodyPr/>
        <a:lstStyle/>
        <a:p>
          <a:endParaRPr lang="en-US"/>
        </a:p>
      </dgm:t>
    </dgm:pt>
    <dgm:pt modelId="{98B231CD-EEE7-C647-9C41-24E9BC496697}" type="pres">
      <dgm:prSet presAssocID="{017C0569-2AC8-2E4F-897A-84350E98DB56}" presName="rootConnector" presStyleLbl="node2" presStyleIdx="4" presStyleCnt="5"/>
      <dgm:spPr/>
      <dgm:t>
        <a:bodyPr/>
        <a:lstStyle/>
        <a:p>
          <a:endParaRPr lang="en-US"/>
        </a:p>
      </dgm:t>
    </dgm:pt>
    <dgm:pt modelId="{10B1919D-CEE9-BF4F-92DF-F11AC3529C5C}" type="pres">
      <dgm:prSet presAssocID="{017C0569-2AC8-2E4F-897A-84350E98DB56}" presName="hierChild4" presStyleCnt="0"/>
      <dgm:spPr/>
    </dgm:pt>
    <dgm:pt modelId="{C108C135-2623-1148-A0A4-34251F597547}" type="pres">
      <dgm:prSet presAssocID="{017C0569-2AC8-2E4F-897A-84350E98DB56}" presName="hierChild5" presStyleCnt="0"/>
      <dgm:spPr/>
    </dgm:pt>
    <dgm:pt modelId="{804FE0B3-F203-7B4A-8F22-3C16C7048E0C}" type="pres">
      <dgm:prSet presAssocID="{850B6687-B346-3041-A234-46C277A1A76E}" presName="hierChild3" presStyleCnt="0"/>
      <dgm:spPr/>
    </dgm:pt>
  </dgm:ptLst>
  <dgm:cxnLst>
    <dgm:cxn modelId="{BBA35EAC-7D0E-684C-8281-1CF3C835FB41}" type="presOf" srcId="{71FC7517-B6D6-C741-9553-74BD97506E00}" destId="{F17CBB82-B552-6444-8157-FFF9A0597E3D}" srcOrd="1" destOrd="0" presId="urn:microsoft.com/office/officeart/2005/8/layout/orgChart1"/>
    <dgm:cxn modelId="{65955B4F-5BB1-DE4C-B6CD-0393E68EF122}" type="presOf" srcId="{D8F278C9-048B-694F-8EE2-71C83B60F415}" destId="{AC9BC356-64DA-4147-8B4E-186C596E4718}" srcOrd="1" destOrd="0" presId="urn:microsoft.com/office/officeart/2005/8/layout/orgChart1"/>
    <dgm:cxn modelId="{7774F49D-0033-DE4B-A287-ED6B23522888}" type="presOf" srcId="{E941255E-A3DE-0846-9438-17A14AAA5A28}" destId="{B92159FE-4850-EE42-B6CF-5B9DC2A04584}" srcOrd="0" destOrd="0" presId="urn:microsoft.com/office/officeart/2005/8/layout/orgChart1"/>
    <dgm:cxn modelId="{DAADE621-AE86-1343-979D-5CD0392A4DAF}" srcId="{850B6687-B346-3041-A234-46C277A1A76E}" destId="{71FC7517-B6D6-C741-9553-74BD97506E00}" srcOrd="1" destOrd="0" parTransId="{B6A45CC6-4DA5-1E46-A09F-D51AAB979977}" sibTransId="{D48A09EC-B94B-CD45-9B42-4F55B077E273}"/>
    <dgm:cxn modelId="{15D152FA-336B-D24C-AE9A-1C3C5C72A30C}" srcId="{850B6687-B346-3041-A234-46C277A1A76E}" destId="{73649A25-AF9F-CC41-B8DD-3A818CAC2E8A}" srcOrd="2" destOrd="0" parTransId="{E941255E-A3DE-0846-9438-17A14AAA5A28}" sibTransId="{046C9693-DAAE-AF44-8D35-D50091C20EEA}"/>
    <dgm:cxn modelId="{15049FFC-1FC1-4347-BF22-D58656F66044}" type="presOf" srcId="{017C0569-2AC8-2E4F-897A-84350E98DB56}" destId="{98B231CD-EEE7-C647-9C41-24E9BC496697}" srcOrd="1" destOrd="0" presId="urn:microsoft.com/office/officeart/2005/8/layout/orgChart1"/>
    <dgm:cxn modelId="{B38712A8-9EED-164F-87A9-B0E0023ED6D4}" type="presOf" srcId="{850B6687-B346-3041-A234-46C277A1A76E}" destId="{BE004AE3-31E3-2C43-B468-D16395345F16}" srcOrd="0" destOrd="0" presId="urn:microsoft.com/office/officeart/2005/8/layout/orgChart1"/>
    <dgm:cxn modelId="{FC03B9EF-5E33-E341-89C9-55A8422FCD8E}" type="presOf" srcId="{C42C5242-0614-0145-A99A-BB82534F1138}" destId="{8F4C32EC-6B35-8149-8251-534971B2D1B2}" srcOrd="0" destOrd="0" presId="urn:microsoft.com/office/officeart/2005/8/layout/orgChart1"/>
    <dgm:cxn modelId="{329B8AAC-A256-274B-B52E-64D0AD7C5C2D}" srcId="{850B6687-B346-3041-A234-46C277A1A76E}" destId="{F0D6809F-65C3-2345-AFA4-0F0D8D6EFFE5}" srcOrd="3" destOrd="0" parTransId="{C42C5242-0614-0145-A99A-BB82534F1138}" sibTransId="{BB54721D-06C9-6A43-993F-2D5D6087645C}"/>
    <dgm:cxn modelId="{5B78938B-D561-2141-B7A8-372F33CBDE36}" type="presOf" srcId="{73FEC00C-5DC1-6846-BE94-0A797EA64745}" destId="{07E5B2BF-BA85-4744-BB32-C90FA536D47E}" srcOrd="0" destOrd="0" presId="urn:microsoft.com/office/officeart/2005/8/layout/orgChart1"/>
    <dgm:cxn modelId="{C06189FB-EE37-1E46-B367-D01C54D02D95}" srcId="{BC47AA6E-C271-2048-80DE-BCC2690488BD}" destId="{850B6687-B346-3041-A234-46C277A1A76E}" srcOrd="0" destOrd="0" parTransId="{2A02385D-A0EF-1043-9482-EFF6AF63797B}" sibTransId="{A359F8D9-CEF4-074D-AE27-A9FEC95405A8}"/>
    <dgm:cxn modelId="{72A8CD06-D00C-8C4B-8A2B-27FE1E0346BC}" type="presOf" srcId="{71FC7517-B6D6-C741-9553-74BD97506E00}" destId="{060B07DE-B118-6240-8F54-CE694014B902}" srcOrd="0" destOrd="0" presId="urn:microsoft.com/office/officeart/2005/8/layout/orgChart1"/>
    <dgm:cxn modelId="{5A610B0D-B9DA-124B-846B-022061CFF967}" type="presOf" srcId="{BC47AA6E-C271-2048-80DE-BCC2690488BD}" destId="{112DB8B3-A98B-5446-ADA3-19F4C131C19E}" srcOrd="0" destOrd="0" presId="urn:microsoft.com/office/officeart/2005/8/layout/orgChart1"/>
    <dgm:cxn modelId="{E739BC6B-843F-1240-9FCC-B78ADFC06B7C}" type="presOf" srcId="{F0D6809F-65C3-2345-AFA4-0F0D8D6EFFE5}" destId="{1C648347-0611-CC40-91DD-0D32CAC11034}" srcOrd="1" destOrd="0" presId="urn:microsoft.com/office/officeart/2005/8/layout/orgChart1"/>
    <dgm:cxn modelId="{4F80760A-2AAA-F843-B24E-6DD0A6CE9B6D}" type="presOf" srcId="{850B6687-B346-3041-A234-46C277A1A76E}" destId="{1F1404A6-B3B1-414E-9233-754B547A8A0E}" srcOrd="1" destOrd="0" presId="urn:microsoft.com/office/officeart/2005/8/layout/orgChart1"/>
    <dgm:cxn modelId="{B5428AA8-E9E3-904D-BAC7-4A96EA7F73A7}" type="presOf" srcId="{73649A25-AF9F-CC41-B8DD-3A818CAC2E8A}" destId="{34709BF9-7BD4-FC44-A760-0244A149112E}" srcOrd="0" destOrd="0" presId="urn:microsoft.com/office/officeart/2005/8/layout/orgChart1"/>
    <dgm:cxn modelId="{15AD7A5E-C563-904A-8974-2E7316A44017}" type="presOf" srcId="{F0D6809F-65C3-2345-AFA4-0F0D8D6EFFE5}" destId="{F2AF4DC8-E286-9E47-8996-E8BA155F5904}" srcOrd="0" destOrd="0" presId="urn:microsoft.com/office/officeart/2005/8/layout/orgChart1"/>
    <dgm:cxn modelId="{B4BE5F96-A67F-E546-B32D-FDC607E5ABF4}" type="presOf" srcId="{017C0569-2AC8-2E4F-897A-84350E98DB56}" destId="{630696D6-141D-174F-B8A9-79AC12305289}" srcOrd="0" destOrd="0" presId="urn:microsoft.com/office/officeart/2005/8/layout/orgChart1"/>
    <dgm:cxn modelId="{3CD8F3F4-C640-4540-B0FC-84D46A897B43}" type="presOf" srcId="{B6A45CC6-4DA5-1E46-A09F-D51AAB979977}" destId="{7B30A93C-E3B6-814E-88E1-F407167FC386}" srcOrd="0" destOrd="0" presId="urn:microsoft.com/office/officeart/2005/8/layout/orgChart1"/>
    <dgm:cxn modelId="{1911DE53-6D11-6142-BF9A-93A500C61193}" type="presOf" srcId="{7EDED801-5C13-B249-881F-0E5153BDBAC1}" destId="{B2A2ADF8-66EC-6549-A96B-F913892EB02B}" srcOrd="0" destOrd="0" presId="urn:microsoft.com/office/officeart/2005/8/layout/orgChart1"/>
    <dgm:cxn modelId="{90674DE0-093A-4E4A-9C8D-7D8E358ADA78}" type="presOf" srcId="{D8F278C9-048B-694F-8EE2-71C83B60F415}" destId="{482D956C-C179-D143-8888-C462ACDCB5C2}" srcOrd="0" destOrd="0" presId="urn:microsoft.com/office/officeart/2005/8/layout/orgChart1"/>
    <dgm:cxn modelId="{D1583981-AE44-514C-9796-E9469A7B7999}" type="presOf" srcId="{73649A25-AF9F-CC41-B8DD-3A818CAC2E8A}" destId="{0AA1B1CE-77AC-B049-8BD1-9ACC4E4C6C0B}" srcOrd="1" destOrd="0" presId="urn:microsoft.com/office/officeart/2005/8/layout/orgChart1"/>
    <dgm:cxn modelId="{7E5C9A7C-CAF1-4747-AD40-7849F6968D5F}" srcId="{850B6687-B346-3041-A234-46C277A1A76E}" destId="{017C0569-2AC8-2E4F-897A-84350E98DB56}" srcOrd="4" destOrd="0" parTransId="{73FEC00C-5DC1-6846-BE94-0A797EA64745}" sibTransId="{350A86EF-102A-C046-845C-6C9D10F4BCD0}"/>
    <dgm:cxn modelId="{57C5542A-A90C-C643-84C4-D2EAF678EB75}" srcId="{850B6687-B346-3041-A234-46C277A1A76E}" destId="{D8F278C9-048B-694F-8EE2-71C83B60F415}" srcOrd="0" destOrd="0" parTransId="{7EDED801-5C13-B249-881F-0E5153BDBAC1}" sibTransId="{DD316919-D871-504E-ADF9-B0BE275739C4}"/>
    <dgm:cxn modelId="{95DA7195-8862-3343-8D28-38D7C05A5871}" type="presParOf" srcId="{112DB8B3-A98B-5446-ADA3-19F4C131C19E}" destId="{C13FC6B0-696D-BA4D-9D76-144466A74C36}" srcOrd="0" destOrd="0" presId="urn:microsoft.com/office/officeart/2005/8/layout/orgChart1"/>
    <dgm:cxn modelId="{37CFD045-AFF3-9745-A085-17BD2B6BE60E}" type="presParOf" srcId="{C13FC6B0-696D-BA4D-9D76-144466A74C36}" destId="{9B8F77E9-DE91-C94F-95DC-89BCCCB81C59}" srcOrd="0" destOrd="0" presId="urn:microsoft.com/office/officeart/2005/8/layout/orgChart1"/>
    <dgm:cxn modelId="{95021906-EC5A-354F-BF38-EFFEFFE29835}" type="presParOf" srcId="{9B8F77E9-DE91-C94F-95DC-89BCCCB81C59}" destId="{BE004AE3-31E3-2C43-B468-D16395345F16}" srcOrd="0" destOrd="0" presId="urn:microsoft.com/office/officeart/2005/8/layout/orgChart1"/>
    <dgm:cxn modelId="{FA050696-6027-1246-940D-75ACED348835}" type="presParOf" srcId="{9B8F77E9-DE91-C94F-95DC-89BCCCB81C59}" destId="{1F1404A6-B3B1-414E-9233-754B547A8A0E}" srcOrd="1" destOrd="0" presId="urn:microsoft.com/office/officeart/2005/8/layout/orgChart1"/>
    <dgm:cxn modelId="{7CBACA56-23B6-324D-8EE6-936E624722BF}" type="presParOf" srcId="{C13FC6B0-696D-BA4D-9D76-144466A74C36}" destId="{34CDA4E1-2B88-C24E-B09C-E39D0FDDEE31}" srcOrd="1" destOrd="0" presId="urn:microsoft.com/office/officeart/2005/8/layout/orgChart1"/>
    <dgm:cxn modelId="{31C7CF2E-D533-E946-90F6-8D2BA72E046C}" type="presParOf" srcId="{34CDA4E1-2B88-C24E-B09C-E39D0FDDEE31}" destId="{B2A2ADF8-66EC-6549-A96B-F913892EB02B}" srcOrd="0" destOrd="0" presId="urn:microsoft.com/office/officeart/2005/8/layout/orgChart1"/>
    <dgm:cxn modelId="{02206694-E344-2248-A503-68934D1870A0}" type="presParOf" srcId="{34CDA4E1-2B88-C24E-B09C-E39D0FDDEE31}" destId="{ED636DE8-1EBC-BE40-99C1-DA1F49C2A929}" srcOrd="1" destOrd="0" presId="urn:microsoft.com/office/officeart/2005/8/layout/orgChart1"/>
    <dgm:cxn modelId="{EDAC8190-6469-8E41-93FE-50A48557087E}" type="presParOf" srcId="{ED636DE8-1EBC-BE40-99C1-DA1F49C2A929}" destId="{C154F5AF-05A1-F14D-B886-722F5A269DE9}" srcOrd="0" destOrd="0" presId="urn:microsoft.com/office/officeart/2005/8/layout/orgChart1"/>
    <dgm:cxn modelId="{495B370A-0B13-5F47-925C-0279C39C8CCA}" type="presParOf" srcId="{C154F5AF-05A1-F14D-B886-722F5A269DE9}" destId="{482D956C-C179-D143-8888-C462ACDCB5C2}" srcOrd="0" destOrd="0" presId="urn:microsoft.com/office/officeart/2005/8/layout/orgChart1"/>
    <dgm:cxn modelId="{93F24EBD-9574-4A44-BCF0-099C06C6257D}" type="presParOf" srcId="{C154F5AF-05A1-F14D-B886-722F5A269DE9}" destId="{AC9BC356-64DA-4147-8B4E-186C596E4718}" srcOrd="1" destOrd="0" presId="urn:microsoft.com/office/officeart/2005/8/layout/orgChart1"/>
    <dgm:cxn modelId="{C0D6F760-B2D9-8C44-ACBC-D4EDFD727561}" type="presParOf" srcId="{ED636DE8-1EBC-BE40-99C1-DA1F49C2A929}" destId="{74B34F90-D65A-2644-B30A-DC42C546490E}" srcOrd="1" destOrd="0" presId="urn:microsoft.com/office/officeart/2005/8/layout/orgChart1"/>
    <dgm:cxn modelId="{18337487-512F-234B-935B-A2543859E71D}" type="presParOf" srcId="{ED636DE8-1EBC-BE40-99C1-DA1F49C2A929}" destId="{A8214ED1-1743-494B-9EB4-C939643A9C36}" srcOrd="2" destOrd="0" presId="urn:microsoft.com/office/officeart/2005/8/layout/orgChart1"/>
    <dgm:cxn modelId="{AB879C31-E61B-F648-B5A0-E7EDE7C00E7E}" type="presParOf" srcId="{34CDA4E1-2B88-C24E-B09C-E39D0FDDEE31}" destId="{7B30A93C-E3B6-814E-88E1-F407167FC386}" srcOrd="2" destOrd="0" presId="urn:microsoft.com/office/officeart/2005/8/layout/orgChart1"/>
    <dgm:cxn modelId="{D396D62E-7797-BD42-9C0E-BFA4C113DFF1}" type="presParOf" srcId="{34CDA4E1-2B88-C24E-B09C-E39D0FDDEE31}" destId="{8D4EE652-35BB-654A-B60A-AD8609DB4281}" srcOrd="3" destOrd="0" presId="urn:microsoft.com/office/officeart/2005/8/layout/orgChart1"/>
    <dgm:cxn modelId="{9831C1F9-D797-4A49-ADF6-009887C2C3FA}" type="presParOf" srcId="{8D4EE652-35BB-654A-B60A-AD8609DB4281}" destId="{E7E3211A-A13D-4143-B1F3-984AE60C1D1C}" srcOrd="0" destOrd="0" presId="urn:microsoft.com/office/officeart/2005/8/layout/orgChart1"/>
    <dgm:cxn modelId="{25F3F765-69D7-4447-9171-71781A78FFE9}" type="presParOf" srcId="{E7E3211A-A13D-4143-B1F3-984AE60C1D1C}" destId="{060B07DE-B118-6240-8F54-CE694014B902}" srcOrd="0" destOrd="0" presId="urn:microsoft.com/office/officeart/2005/8/layout/orgChart1"/>
    <dgm:cxn modelId="{E3A05A12-AFEC-CF46-83FD-2C3A7BD7DA8D}" type="presParOf" srcId="{E7E3211A-A13D-4143-B1F3-984AE60C1D1C}" destId="{F17CBB82-B552-6444-8157-FFF9A0597E3D}" srcOrd="1" destOrd="0" presId="urn:microsoft.com/office/officeart/2005/8/layout/orgChart1"/>
    <dgm:cxn modelId="{0493A84F-FE13-3641-BD98-023F1CBD7576}" type="presParOf" srcId="{8D4EE652-35BB-654A-B60A-AD8609DB4281}" destId="{13FFE382-71E6-D645-9345-1F94322300CC}" srcOrd="1" destOrd="0" presId="urn:microsoft.com/office/officeart/2005/8/layout/orgChart1"/>
    <dgm:cxn modelId="{CBCD72F9-A11D-FB41-BD28-F3ADECAF1EDB}" type="presParOf" srcId="{8D4EE652-35BB-654A-B60A-AD8609DB4281}" destId="{A7DE46F5-C505-BB46-8366-9D2E8C6CF96D}" srcOrd="2" destOrd="0" presId="urn:microsoft.com/office/officeart/2005/8/layout/orgChart1"/>
    <dgm:cxn modelId="{0E85E3D0-91B8-A943-AAD6-30A8530E0856}" type="presParOf" srcId="{34CDA4E1-2B88-C24E-B09C-E39D0FDDEE31}" destId="{B92159FE-4850-EE42-B6CF-5B9DC2A04584}" srcOrd="4" destOrd="0" presId="urn:microsoft.com/office/officeart/2005/8/layout/orgChart1"/>
    <dgm:cxn modelId="{E2D0799E-BD58-3A4C-B8D9-17D17339CB1F}" type="presParOf" srcId="{34CDA4E1-2B88-C24E-B09C-E39D0FDDEE31}" destId="{66809F34-2F51-3A44-8AEA-C85E6DC8A0B8}" srcOrd="5" destOrd="0" presId="urn:microsoft.com/office/officeart/2005/8/layout/orgChart1"/>
    <dgm:cxn modelId="{06729695-A77C-ED4B-9F66-0A45B07FB2D2}" type="presParOf" srcId="{66809F34-2F51-3A44-8AEA-C85E6DC8A0B8}" destId="{3057B973-09C3-CA4B-B401-C62FA855380F}" srcOrd="0" destOrd="0" presId="urn:microsoft.com/office/officeart/2005/8/layout/orgChart1"/>
    <dgm:cxn modelId="{FFF83EA7-D0DA-7740-A7C6-BD79ECCADBCF}" type="presParOf" srcId="{3057B973-09C3-CA4B-B401-C62FA855380F}" destId="{34709BF9-7BD4-FC44-A760-0244A149112E}" srcOrd="0" destOrd="0" presId="urn:microsoft.com/office/officeart/2005/8/layout/orgChart1"/>
    <dgm:cxn modelId="{9AEAED37-B81E-604E-9009-1DAF90785F8A}" type="presParOf" srcId="{3057B973-09C3-CA4B-B401-C62FA855380F}" destId="{0AA1B1CE-77AC-B049-8BD1-9ACC4E4C6C0B}" srcOrd="1" destOrd="0" presId="urn:microsoft.com/office/officeart/2005/8/layout/orgChart1"/>
    <dgm:cxn modelId="{2DD1DDA4-0D33-4846-B101-711F34A7D982}" type="presParOf" srcId="{66809F34-2F51-3A44-8AEA-C85E6DC8A0B8}" destId="{9075BE75-D054-9246-BBB0-5E7F7DAD3481}" srcOrd="1" destOrd="0" presId="urn:microsoft.com/office/officeart/2005/8/layout/orgChart1"/>
    <dgm:cxn modelId="{B058E210-A331-8843-9F23-762625D284AC}" type="presParOf" srcId="{66809F34-2F51-3A44-8AEA-C85E6DC8A0B8}" destId="{B402AF9B-E49C-614E-A6DE-3979AE5209A4}" srcOrd="2" destOrd="0" presId="urn:microsoft.com/office/officeart/2005/8/layout/orgChart1"/>
    <dgm:cxn modelId="{D0619D88-A636-0A47-9FB4-18686B5DBFEF}" type="presParOf" srcId="{34CDA4E1-2B88-C24E-B09C-E39D0FDDEE31}" destId="{8F4C32EC-6B35-8149-8251-534971B2D1B2}" srcOrd="6" destOrd="0" presId="urn:microsoft.com/office/officeart/2005/8/layout/orgChart1"/>
    <dgm:cxn modelId="{DF771CA1-DC7A-3441-99BA-27EF94E3E555}" type="presParOf" srcId="{34CDA4E1-2B88-C24E-B09C-E39D0FDDEE31}" destId="{E7D2A9D9-619D-444E-85C1-FC6D204CB043}" srcOrd="7" destOrd="0" presId="urn:microsoft.com/office/officeart/2005/8/layout/orgChart1"/>
    <dgm:cxn modelId="{7AB39018-1BB8-CD49-BD9A-42A6AD6C5AD8}" type="presParOf" srcId="{E7D2A9D9-619D-444E-85C1-FC6D204CB043}" destId="{4363922D-2400-B74E-A3FD-DA981C886313}" srcOrd="0" destOrd="0" presId="urn:microsoft.com/office/officeart/2005/8/layout/orgChart1"/>
    <dgm:cxn modelId="{B5B6CE2F-3F39-FA4A-8BEA-1DF4004C5422}" type="presParOf" srcId="{4363922D-2400-B74E-A3FD-DA981C886313}" destId="{F2AF4DC8-E286-9E47-8996-E8BA155F5904}" srcOrd="0" destOrd="0" presId="urn:microsoft.com/office/officeart/2005/8/layout/orgChart1"/>
    <dgm:cxn modelId="{B8D7F765-FFE6-064C-88EF-73AD9FA54897}" type="presParOf" srcId="{4363922D-2400-B74E-A3FD-DA981C886313}" destId="{1C648347-0611-CC40-91DD-0D32CAC11034}" srcOrd="1" destOrd="0" presId="urn:microsoft.com/office/officeart/2005/8/layout/orgChart1"/>
    <dgm:cxn modelId="{6C151B06-2260-AC4D-A16F-5A633B0C3D92}" type="presParOf" srcId="{E7D2A9D9-619D-444E-85C1-FC6D204CB043}" destId="{4360501D-18A8-BF4C-B649-3AD4E03142FF}" srcOrd="1" destOrd="0" presId="urn:microsoft.com/office/officeart/2005/8/layout/orgChart1"/>
    <dgm:cxn modelId="{A0A121A5-D741-9842-B18A-C2878D974AEA}" type="presParOf" srcId="{E7D2A9D9-619D-444E-85C1-FC6D204CB043}" destId="{673F209E-80E0-0247-92AF-A9D81BA108BB}" srcOrd="2" destOrd="0" presId="urn:microsoft.com/office/officeart/2005/8/layout/orgChart1"/>
    <dgm:cxn modelId="{997A75DC-EF9E-F442-9281-2BD9233478C5}" type="presParOf" srcId="{34CDA4E1-2B88-C24E-B09C-E39D0FDDEE31}" destId="{07E5B2BF-BA85-4744-BB32-C90FA536D47E}" srcOrd="8" destOrd="0" presId="urn:microsoft.com/office/officeart/2005/8/layout/orgChart1"/>
    <dgm:cxn modelId="{E92B1FAD-D7C0-234F-959D-2EB997ED57C2}" type="presParOf" srcId="{34CDA4E1-2B88-C24E-B09C-E39D0FDDEE31}" destId="{4D795A45-53D3-3543-863D-E46D781007B3}" srcOrd="9" destOrd="0" presId="urn:microsoft.com/office/officeart/2005/8/layout/orgChart1"/>
    <dgm:cxn modelId="{7EE801BD-D88C-064A-9C89-8C7CD6BA69D2}" type="presParOf" srcId="{4D795A45-53D3-3543-863D-E46D781007B3}" destId="{89653A7C-492E-9844-8F7A-0655B833DE64}" srcOrd="0" destOrd="0" presId="urn:microsoft.com/office/officeart/2005/8/layout/orgChart1"/>
    <dgm:cxn modelId="{255A1D50-0F34-8F41-BF1A-459C5DC24F22}" type="presParOf" srcId="{89653A7C-492E-9844-8F7A-0655B833DE64}" destId="{630696D6-141D-174F-B8A9-79AC12305289}" srcOrd="0" destOrd="0" presId="urn:microsoft.com/office/officeart/2005/8/layout/orgChart1"/>
    <dgm:cxn modelId="{717FED30-5C60-F54E-813A-7650C9207EAC}" type="presParOf" srcId="{89653A7C-492E-9844-8F7A-0655B833DE64}" destId="{98B231CD-EEE7-C647-9C41-24E9BC496697}" srcOrd="1" destOrd="0" presId="urn:microsoft.com/office/officeart/2005/8/layout/orgChart1"/>
    <dgm:cxn modelId="{BA9FDCF0-08ED-E846-B966-BDE52F0E3529}" type="presParOf" srcId="{4D795A45-53D3-3543-863D-E46D781007B3}" destId="{10B1919D-CEE9-BF4F-92DF-F11AC3529C5C}" srcOrd="1" destOrd="0" presId="urn:microsoft.com/office/officeart/2005/8/layout/orgChart1"/>
    <dgm:cxn modelId="{72631B23-259B-2246-B38A-ED7650C2D23E}" type="presParOf" srcId="{4D795A45-53D3-3543-863D-E46D781007B3}" destId="{C108C135-2623-1148-A0A4-34251F597547}" srcOrd="2" destOrd="0" presId="urn:microsoft.com/office/officeart/2005/8/layout/orgChart1"/>
    <dgm:cxn modelId="{22FF5ECA-FF1A-594B-B6E3-0575CA5ED9FB}" type="presParOf" srcId="{C13FC6B0-696D-BA4D-9D76-144466A74C36}" destId="{804FE0B3-F203-7B4A-8F22-3C16C7048E0C}" srcOrd="2" destOrd="0" presId="urn:microsoft.com/office/officeart/2005/8/layout/orgChart1"/>
  </dgm:cxnLst>
  <dgm:bg>
    <a:effectLst>
      <a:glow rad="101600">
        <a:schemeClr val="accent4">
          <a:satMod val="175000"/>
          <a:alpha val="40000"/>
        </a:schemeClr>
      </a:glow>
      <a:outerShdw blurRad="50800" dist="50800" dir="5400000" algn="ctr" rotWithShape="0">
        <a:schemeClr val="bg1">
          <a:lumMod val="50000"/>
          <a:lumOff val="50000"/>
        </a:schemeClr>
      </a:outerShdw>
    </a:effect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7CFBF9-72D6-354F-881E-3E73FBB30526}" type="doc">
      <dgm:prSet loTypeId="urn:microsoft.com/office/officeart/2005/8/layout/hierarchy2" loCatId="" qsTypeId="urn:microsoft.com/office/officeart/2005/8/quickstyle/3D2" qsCatId="3D" csTypeId="urn:microsoft.com/office/officeart/2005/8/colors/colorful3" csCatId="colorful" phldr="1"/>
      <dgm:spPr/>
      <dgm:t>
        <a:bodyPr/>
        <a:lstStyle/>
        <a:p>
          <a:endParaRPr lang="en-US"/>
        </a:p>
      </dgm:t>
    </dgm:pt>
    <dgm:pt modelId="{8CFE56C9-35D7-D34F-B101-07561C6BCA1F}">
      <dgm:prSet phldrT="[Text]" custT="1"/>
      <dgm:spPr/>
      <dgm:t>
        <a:bodyPr/>
        <a:lstStyle/>
        <a:p>
          <a:r>
            <a:rPr lang="en-US" sz="1800" b="1" smtClean="0">
              <a:solidFill>
                <a:schemeClr val="tx1"/>
              </a:solidFill>
              <a:latin typeface="Bangla MN" charset="0"/>
              <a:ea typeface="Bangla MN" charset="0"/>
              <a:cs typeface="Bangla MN" charset="0"/>
            </a:rPr>
            <a:t>Daily Eating Survey</a:t>
          </a:r>
          <a:r>
            <a:rPr lang="en-US" sz="1800" b="1" baseline="0" smtClean="0">
              <a:solidFill>
                <a:schemeClr val="tx1"/>
              </a:solidFill>
              <a:latin typeface="Bangla MN" charset="0"/>
              <a:ea typeface="Bangla MN" charset="0"/>
              <a:cs typeface="Bangla MN" charset="0"/>
            </a:rPr>
            <a:t> (DES)</a:t>
          </a:r>
          <a:endParaRPr lang="en-US" sz="1800" b="1" dirty="0">
            <a:solidFill>
              <a:schemeClr val="tx1"/>
            </a:solidFill>
            <a:latin typeface="Bangla MN" charset="0"/>
            <a:ea typeface="Bangla MN" charset="0"/>
            <a:cs typeface="Bangla MN" charset="0"/>
          </a:endParaRPr>
        </a:p>
      </dgm:t>
    </dgm:pt>
    <dgm:pt modelId="{E01C5117-1CDD-564E-9093-F40BF59AFD16}" type="parTrans" cxnId="{3CBE7FEC-1898-0748-B868-6F0F8CDFEC80}">
      <dgm:prSet/>
      <dgm:spPr/>
      <dgm:t>
        <a:bodyPr/>
        <a:lstStyle/>
        <a:p>
          <a:endParaRPr lang="en-US"/>
        </a:p>
      </dgm:t>
    </dgm:pt>
    <dgm:pt modelId="{3AFCF6CB-A943-AD48-BEA2-D5250D5151FC}" type="sibTrans" cxnId="{3CBE7FEC-1898-0748-B868-6F0F8CDFEC80}">
      <dgm:prSet/>
      <dgm:spPr/>
      <dgm:t>
        <a:bodyPr/>
        <a:lstStyle/>
        <a:p>
          <a:endParaRPr lang="en-US"/>
        </a:p>
      </dgm:t>
    </dgm:pt>
    <dgm:pt modelId="{2F68D2E4-11A4-E048-810E-6A5C289E9F0A}">
      <dgm:prSet phldrT="[Text]" custT="1"/>
      <dgm:spPr/>
      <dgm:t>
        <a:bodyPr/>
        <a:lstStyle/>
        <a:p>
          <a:r>
            <a:rPr lang="en-US" sz="1600" b="1" dirty="0" smtClean="0">
              <a:solidFill>
                <a:schemeClr val="tx1"/>
              </a:solidFill>
              <a:latin typeface="Bangla MN"/>
              <a:cs typeface="Bangla MN"/>
            </a:rPr>
            <a:t>Eating as Comfort</a:t>
          </a:r>
          <a:endParaRPr lang="en-US" sz="1600" b="1" dirty="0">
            <a:solidFill>
              <a:schemeClr val="tx1"/>
            </a:solidFill>
          </a:endParaRPr>
        </a:p>
      </dgm:t>
    </dgm:pt>
    <dgm:pt modelId="{39BFABC2-9CEA-B042-ABBE-066E5635B87D}" type="parTrans" cxnId="{6DB034B1-5B3D-9F46-A569-8F50901EA2B9}">
      <dgm:prSet/>
      <dgm:spPr/>
      <dgm:t>
        <a:bodyPr/>
        <a:lstStyle/>
        <a:p>
          <a:endParaRPr lang="en-US"/>
        </a:p>
      </dgm:t>
    </dgm:pt>
    <dgm:pt modelId="{FB5A882C-5BA1-8F4C-92D5-24C3F43157E9}" type="sibTrans" cxnId="{6DB034B1-5B3D-9F46-A569-8F50901EA2B9}">
      <dgm:prSet/>
      <dgm:spPr/>
      <dgm:t>
        <a:bodyPr/>
        <a:lstStyle/>
        <a:p>
          <a:endParaRPr lang="en-US"/>
        </a:p>
      </dgm:t>
    </dgm:pt>
    <dgm:pt modelId="{0169D480-7738-624D-8397-8DD66FA0DBBB}">
      <dgm:prSet phldrT="[Text]" custT="1"/>
      <dgm:spPr/>
      <dgm:t>
        <a:bodyPr/>
        <a:lstStyle/>
        <a:p>
          <a:r>
            <a:rPr lang="en-US" sz="1600" b="1" dirty="0" smtClean="0">
              <a:solidFill>
                <a:schemeClr val="tx1"/>
              </a:solidFill>
              <a:latin typeface="Bangla MN"/>
              <a:cs typeface="Bangla MN"/>
            </a:rPr>
            <a:t>Difficulty Controlling Emotions</a:t>
          </a:r>
          <a:endParaRPr lang="en-US" sz="1600" b="1" dirty="0">
            <a:solidFill>
              <a:schemeClr val="tx1"/>
            </a:solidFill>
          </a:endParaRPr>
        </a:p>
      </dgm:t>
    </dgm:pt>
    <dgm:pt modelId="{9E2B2429-4E41-A841-A6A2-02C316CFE62A}" type="parTrans" cxnId="{575F978F-0396-5647-A382-4EB56951B353}">
      <dgm:prSet/>
      <dgm:spPr/>
      <dgm:t>
        <a:bodyPr/>
        <a:lstStyle/>
        <a:p>
          <a:endParaRPr lang="en-US"/>
        </a:p>
      </dgm:t>
    </dgm:pt>
    <dgm:pt modelId="{5FE8234C-0C30-6148-A18A-F777B692D6ED}" type="sibTrans" cxnId="{575F978F-0396-5647-A382-4EB56951B353}">
      <dgm:prSet/>
      <dgm:spPr/>
      <dgm:t>
        <a:bodyPr/>
        <a:lstStyle/>
        <a:p>
          <a:endParaRPr lang="en-US"/>
        </a:p>
      </dgm:t>
    </dgm:pt>
    <dgm:pt modelId="{48AC36F1-0D1E-9643-AB06-3F71D4071FF7}">
      <dgm:prSet custT="1"/>
      <dgm:spPr/>
      <dgm:t>
        <a:bodyPr/>
        <a:lstStyle/>
        <a:p>
          <a:r>
            <a:rPr lang="en-US" sz="1600" b="1" smtClean="0">
              <a:solidFill>
                <a:schemeClr val="tx1"/>
              </a:solidFill>
              <a:latin typeface="Bangla MN"/>
              <a:cs typeface="Bangla MN"/>
            </a:rPr>
            <a:t>Intolerance of Food Thoughts</a:t>
          </a:r>
          <a:endParaRPr lang="en-US" sz="1600" b="1" dirty="0">
            <a:solidFill>
              <a:schemeClr val="tx1"/>
            </a:solidFill>
            <a:latin typeface="Bangla MN"/>
            <a:cs typeface="Bangla MN"/>
          </a:endParaRPr>
        </a:p>
      </dgm:t>
    </dgm:pt>
    <dgm:pt modelId="{14B00DD3-5693-DF4D-AC3B-D47495EF35F4}" type="parTrans" cxnId="{45838C0A-280D-7242-9E26-F6CBAC4ADFE3}">
      <dgm:prSet/>
      <dgm:spPr/>
      <dgm:t>
        <a:bodyPr/>
        <a:lstStyle/>
        <a:p>
          <a:endParaRPr lang="en-US"/>
        </a:p>
      </dgm:t>
    </dgm:pt>
    <dgm:pt modelId="{745782BE-764A-9E4B-AB60-2E7414E32F8C}" type="sibTrans" cxnId="{45838C0A-280D-7242-9E26-F6CBAC4ADFE3}">
      <dgm:prSet/>
      <dgm:spPr/>
      <dgm:t>
        <a:bodyPr/>
        <a:lstStyle/>
        <a:p>
          <a:endParaRPr lang="en-US"/>
        </a:p>
      </dgm:t>
    </dgm:pt>
    <dgm:pt modelId="{4A3AAF46-3066-B44C-A757-1C5664507197}">
      <dgm:prSet custT="1"/>
      <dgm:spPr/>
      <dgm:t>
        <a:bodyPr/>
        <a:lstStyle/>
        <a:p>
          <a:r>
            <a:rPr lang="en-US" sz="1600" b="1" dirty="0" smtClean="0">
              <a:solidFill>
                <a:schemeClr val="tx1"/>
              </a:solidFill>
              <a:latin typeface="Bangla MN"/>
              <a:cs typeface="Bangla MN"/>
            </a:rPr>
            <a:t>Overeating</a:t>
          </a:r>
          <a:endParaRPr lang="en-US" sz="1600" b="1" dirty="0">
            <a:solidFill>
              <a:schemeClr val="tx1"/>
            </a:solidFill>
          </a:endParaRPr>
        </a:p>
      </dgm:t>
    </dgm:pt>
    <dgm:pt modelId="{8A0811ED-AFFE-2E4A-B041-2DCB96E8B2F7}" type="parTrans" cxnId="{45CBFA64-E137-284B-902E-A0200A8D811F}">
      <dgm:prSet/>
      <dgm:spPr/>
      <dgm:t>
        <a:bodyPr/>
        <a:lstStyle/>
        <a:p>
          <a:endParaRPr lang="en-US"/>
        </a:p>
      </dgm:t>
    </dgm:pt>
    <dgm:pt modelId="{7D71600B-38D1-A04E-A8AC-B4BAB2BCDA53}" type="sibTrans" cxnId="{45CBFA64-E137-284B-902E-A0200A8D811F}">
      <dgm:prSet/>
      <dgm:spPr/>
      <dgm:t>
        <a:bodyPr/>
        <a:lstStyle/>
        <a:p>
          <a:endParaRPr lang="en-US"/>
        </a:p>
      </dgm:t>
    </dgm:pt>
    <dgm:pt modelId="{F3791215-2655-9C41-99BC-36B8A6EAC833}">
      <dgm:prSet custT="1"/>
      <dgm:spPr/>
      <dgm:t>
        <a:bodyPr/>
        <a:lstStyle/>
        <a:p>
          <a:r>
            <a:rPr lang="en-US" sz="1600" b="1" smtClean="0">
              <a:solidFill>
                <a:schemeClr val="tx1"/>
              </a:solidFill>
              <a:latin typeface="Bangla MN" charset="0"/>
              <a:ea typeface="Bangla MN" charset="0"/>
              <a:cs typeface="Bangla MN" charset="0"/>
            </a:rPr>
            <a:t>Loss of Control</a:t>
          </a:r>
          <a:endParaRPr lang="en-US" sz="1600" b="1" dirty="0">
            <a:solidFill>
              <a:schemeClr val="tx1"/>
            </a:solidFill>
            <a:latin typeface="Bangla MN" charset="0"/>
            <a:ea typeface="Bangla MN" charset="0"/>
            <a:cs typeface="Bangla MN" charset="0"/>
          </a:endParaRPr>
        </a:p>
      </dgm:t>
    </dgm:pt>
    <dgm:pt modelId="{C0353535-15EE-C641-ACD2-9B6CEF021E98}" type="parTrans" cxnId="{6A877524-0FCA-134B-8C9B-105803D79F6C}">
      <dgm:prSet/>
      <dgm:spPr/>
      <dgm:t>
        <a:bodyPr/>
        <a:lstStyle/>
        <a:p>
          <a:endParaRPr lang="en-US"/>
        </a:p>
      </dgm:t>
    </dgm:pt>
    <dgm:pt modelId="{9FF1F0FD-A7CD-654F-B07F-DF632084BFB6}" type="sibTrans" cxnId="{6A877524-0FCA-134B-8C9B-105803D79F6C}">
      <dgm:prSet/>
      <dgm:spPr/>
      <dgm:t>
        <a:bodyPr/>
        <a:lstStyle/>
        <a:p>
          <a:endParaRPr lang="en-US"/>
        </a:p>
      </dgm:t>
    </dgm:pt>
    <dgm:pt modelId="{B3C62AB0-471B-9C4A-9537-91A9D8779B6A}">
      <dgm:prSet custT="1"/>
      <dgm:spPr/>
      <dgm:t>
        <a:bodyPr/>
        <a:lstStyle/>
        <a:p>
          <a:r>
            <a:rPr lang="en-US" sz="1600" b="1" smtClean="0">
              <a:solidFill>
                <a:schemeClr val="tx1"/>
              </a:solidFill>
              <a:latin typeface="Bangla MN" charset="0"/>
              <a:ea typeface="Bangla MN" charset="0"/>
              <a:cs typeface="Bangla MN" charset="0"/>
            </a:rPr>
            <a:t>Eating Quickly</a:t>
          </a:r>
          <a:endParaRPr lang="en-US" sz="1600" b="1" dirty="0">
            <a:solidFill>
              <a:schemeClr val="tx1"/>
            </a:solidFill>
            <a:latin typeface="Bangla MN" charset="0"/>
            <a:ea typeface="Bangla MN" charset="0"/>
            <a:cs typeface="Bangla MN" charset="0"/>
          </a:endParaRPr>
        </a:p>
      </dgm:t>
    </dgm:pt>
    <dgm:pt modelId="{97A328C8-BEEE-0149-B678-6BB4F4FAC154}" type="parTrans" cxnId="{38C5C34F-92FB-A140-A368-70EDB65C3829}">
      <dgm:prSet/>
      <dgm:spPr/>
      <dgm:t>
        <a:bodyPr/>
        <a:lstStyle/>
        <a:p>
          <a:endParaRPr lang="en-US"/>
        </a:p>
      </dgm:t>
    </dgm:pt>
    <dgm:pt modelId="{1ED771F7-24D4-F94B-B75F-6F1472AF8966}" type="sibTrans" cxnId="{38C5C34F-92FB-A140-A368-70EDB65C3829}">
      <dgm:prSet/>
      <dgm:spPr/>
      <dgm:t>
        <a:bodyPr/>
        <a:lstStyle/>
        <a:p>
          <a:endParaRPr lang="en-US"/>
        </a:p>
      </dgm:t>
    </dgm:pt>
    <dgm:pt modelId="{13960FE6-2133-B946-B3A6-02D66AFC2869}">
      <dgm:prSet custT="1"/>
      <dgm:spPr/>
      <dgm:t>
        <a:bodyPr/>
        <a:lstStyle/>
        <a:p>
          <a:r>
            <a:rPr lang="en-US" sz="1400" b="1" smtClean="0">
              <a:solidFill>
                <a:schemeClr val="tx1"/>
              </a:solidFill>
              <a:latin typeface="Bangla MN"/>
              <a:cs typeface="Bangla MN"/>
            </a:rPr>
            <a:t>Lack of Self-Acceptance</a:t>
          </a:r>
          <a:endParaRPr lang="en-US" sz="1400" b="1" dirty="0">
            <a:solidFill>
              <a:schemeClr val="tx1"/>
            </a:solidFill>
            <a:latin typeface="Bangla MN"/>
            <a:cs typeface="Bangla MN"/>
          </a:endParaRPr>
        </a:p>
      </dgm:t>
    </dgm:pt>
    <dgm:pt modelId="{81153614-4F2F-0346-90D5-F05122A948B2}" type="parTrans" cxnId="{C87746E7-4C4E-1346-AB14-E74C8CD5B045}">
      <dgm:prSet/>
      <dgm:spPr/>
      <dgm:t>
        <a:bodyPr/>
        <a:lstStyle/>
        <a:p>
          <a:endParaRPr lang="en-US"/>
        </a:p>
      </dgm:t>
    </dgm:pt>
    <dgm:pt modelId="{55774394-70AB-CF45-9ED6-AF4843B62703}" type="sibTrans" cxnId="{C87746E7-4C4E-1346-AB14-E74C8CD5B045}">
      <dgm:prSet/>
      <dgm:spPr/>
      <dgm:t>
        <a:bodyPr/>
        <a:lstStyle/>
        <a:p>
          <a:endParaRPr lang="en-US"/>
        </a:p>
      </dgm:t>
    </dgm:pt>
    <dgm:pt modelId="{FA90F733-1360-2D49-BEA8-FF4C2094B053}">
      <dgm:prSet custT="1"/>
      <dgm:spPr/>
      <dgm:t>
        <a:bodyPr/>
        <a:lstStyle/>
        <a:p>
          <a:r>
            <a:rPr lang="en-US" sz="1600" b="1" smtClean="0">
              <a:solidFill>
                <a:schemeClr val="tx1"/>
              </a:solidFill>
              <a:latin typeface="Bangla MN" charset="0"/>
              <a:ea typeface="Bangla MN" charset="0"/>
              <a:cs typeface="Bangla MN" charset="0"/>
            </a:rPr>
            <a:t>Eating-Related Guilt</a:t>
          </a:r>
          <a:endParaRPr lang="en-US" sz="1600" b="1" dirty="0">
            <a:solidFill>
              <a:schemeClr val="tx1"/>
            </a:solidFill>
            <a:latin typeface="Bangla MN" charset="0"/>
            <a:ea typeface="Bangla MN" charset="0"/>
            <a:cs typeface="Bangla MN" charset="0"/>
          </a:endParaRPr>
        </a:p>
      </dgm:t>
    </dgm:pt>
    <dgm:pt modelId="{049B90AA-C610-B743-8E90-3D1916232794}" type="parTrans" cxnId="{E89C7E8B-07E0-5B46-8193-3FA087D368B1}">
      <dgm:prSet/>
      <dgm:spPr/>
      <dgm:t>
        <a:bodyPr/>
        <a:lstStyle/>
        <a:p>
          <a:endParaRPr lang="en-US"/>
        </a:p>
      </dgm:t>
    </dgm:pt>
    <dgm:pt modelId="{7F3E0939-BD9D-0D40-B258-3871D3E34545}" type="sibTrans" cxnId="{E89C7E8B-07E0-5B46-8193-3FA087D368B1}">
      <dgm:prSet/>
      <dgm:spPr/>
      <dgm:t>
        <a:bodyPr/>
        <a:lstStyle/>
        <a:p>
          <a:endParaRPr lang="en-US"/>
        </a:p>
      </dgm:t>
    </dgm:pt>
    <dgm:pt modelId="{7A190C46-AE33-3E45-8AE3-EEEC2FD230BC}" type="pres">
      <dgm:prSet presAssocID="{8A7CFBF9-72D6-354F-881E-3E73FBB30526}" presName="diagram" presStyleCnt="0">
        <dgm:presLayoutVars>
          <dgm:chPref val="1"/>
          <dgm:dir/>
          <dgm:animOne val="branch"/>
          <dgm:animLvl val="lvl"/>
          <dgm:resizeHandles val="exact"/>
        </dgm:presLayoutVars>
      </dgm:prSet>
      <dgm:spPr/>
      <dgm:t>
        <a:bodyPr/>
        <a:lstStyle/>
        <a:p>
          <a:endParaRPr lang="en-US"/>
        </a:p>
      </dgm:t>
    </dgm:pt>
    <dgm:pt modelId="{EFEFBFCE-6DE3-0242-A561-DB0F9F08F5BA}" type="pres">
      <dgm:prSet presAssocID="{8CFE56C9-35D7-D34F-B101-07561C6BCA1F}" presName="root1" presStyleCnt="0"/>
      <dgm:spPr/>
    </dgm:pt>
    <dgm:pt modelId="{041017B9-7425-374F-8B29-AF85CFA4A92F}" type="pres">
      <dgm:prSet presAssocID="{8CFE56C9-35D7-D34F-B101-07561C6BCA1F}" presName="LevelOneTextNode" presStyleLbl="node0" presStyleIdx="0" presStyleCnt="1" custScaleX="402122" custScaleY="350315" custLinFactNeighborX="-24617" custLinFactNeighborY="-75057">
        <dgm:presLayoutVars>
          <dgm:chPref val="3"/>
        </dgm:presLayoutVars>
      </dgm:prSet>
      <dgm:spPr/>
      <dgm:t>
        <a:bodyPr/>
        <a:lstStyle/>
        <a:p>
          <a:endParaRPr lang="en-US"/>
        </a:p>
      </dgm:t>
    </dgm:pt>
    <dgm:pt modelId="{DBD1349A-4ACE-CA46-967B-2A98B432928C}" type="pres">
      <dgm:prSet presAssocID="{8CFE56C9-35D7-D34F-B101-07561C6BCA1F}" presName="level2hierChild" presStyleCnt="0"/>
      <dgm:spPr/>
    </dgm:pt>
    <dgm:pt modelId="{196E21D7-1DC5-5C47-93DF-21B2A5DF683C}" type="pres">
      <dgm:prSet presAssocID="{39BFABC2-9CEA-B042-ABBE-066E5635B87D}" presName="conn2-1" presStyleLbl="parChTrans1D2" presStyleIdx="0" presStyleCnt="8"/>
      <dgm:spPr/>
      <dgm:t>
        <a:bodyPr/>
        <a:lstStyle/>
        <a:p>
          <a:endParaRPr lang="en-US"/>
        </a:p>
      </dgm:t>
    </dgm:pt>
    <dgm:pt modelId="{B83A5F0E-982B-A846-84FA-582AC6A24F62}" type="pres">
      <dgm:prSet presAssocID="{39BFABC2-9CEA-B042-ABBE-066E5635B87D}" presName="connTx" presStyleLbl="parChTrans1D2" presStyleIdx="0" presStyleCnt="8"/>
      <dgm:spPr/>
      <dgm:t>
        <a:bodyPr/>
        <a:lstStyle/>
        <a:p>
          <a:endParaRPr lang="en-US"/>
        </a:p>
      </dgm:t>
    </dgm:pt>
    <dgm:pt modelId="{03EC11B6-31AE-9C4E-B113-EE564D075381}" type="pres">
      <dgm:prSet presAssocID="{2F68D2E4-11A4-E048-810E-6A5C289E9F0A}" presName="root2" presStyleCnt="0"/>
      <dgm:spPr/>
    </dgm:pt>
    <dgm:pt modelId="{B25C2862-F220-8A4C-8AC3-9D1493608328}" type="pres">
      <dgm:prSet presAssocID="{2F68D2E4-11A4-E048-810E-6A5C289E9F0A}" presName="LevelTwoTextNode" presStyleLbl="node2" presStyleIdx="0" presStyleCnt="8" custScaleX="699942" custScaleY="208519">
        <dgm:presLayoutVars>
          <dgm:chPref val="3"/>
        </dgm:presLayoutVars>
      </dgm:prSet>
      <dgm:spPr/>
      <dgm:t>
        <a:bodyPr/>
        <a:lstStyle/>
        <a:p>
          <a:endParaRPr lang="en-US"/>
        </a:p>
      </dgm:t>
    </dgm:pt>
    <dgm:pt modelId="{3E5C38C6-1DA0-6A4B-B580-07CB7F691E64}" type="pres">
      <dgm:prSet presAssocID="{2F68D2E4-11A4-E048-810E-6A5C289E9F0A}" presName="level3hierChild" presStyleCnt="0"/>
      <dgm:spPr/>
    </dgm:pt>
    <dgm:pt modelId="{77EC6D26-12A5-F548-9A26-259CB142BEC9}" type="pres">
      <dgm:prSet presAssocID="{9E2B2429-4E41-A841-A6A2-02C316CFE62A}" presName="conn2-1" presStyleLbl="parChTrans1D2" presStyleIdx="1" presStyleCnt="8"/>
      <dgm:spPr/>
      <dgm:t>
        <a:bodyPr/>
        <a:lstStyle/>
        <a:p>
          <a:endParaRPr lang="en-US"/>
        </a:p>
      </dgm:t>
    </dgm:pt>
    <dgm:pt modelId="{903E87F9-1D49-4840-8DEE-5A8BE421C2E3}" type="pres">
      <dgm:prSet presAssocID="{9E2B2429-4E41-A841-A6A2-02C316CFE62A}" presName="connTx" presStyleLbl="parChTrans1D2" presStyleIdx="1" presStyleCnt="8"/>
      <dgm:spPr/>
      <dgm:t>
        <a:bodyPr/>
        <a:lstStyle/>
        <a:p>
          <a:endParaRPr lang="en-US"/>
        </a:p>
      </dgm:t>
    </dgm:pt>
    <dgm:pt modelId="{9D379E9D-0257-3D44-BF5A-7553F6E813CF}" type="pres">
      <dgm:prSet presAssocID="{0169D480-7738-624D-8397-8DD66FA0DBBB}" presName="root2" presStyleCnt="0"/>
      <dgm:spPr/>
    </dgm:pt>
    <dgm:pt modelId="{2EC6ABB8-A76F-EC46-A50B-A7122EB93DB2}" type="pres">
      <dgm:prSet presAssocID="{0169D480-7738-624D-8397-8DD66FA0DBBB}" presName="LevelTwoTextNode" presStyleLbl="node2" presStyleIdx="1" presStyleCnt="8" custScaleX="699942" custScaleY="229371">
        <dgm:presLayoutVars>
          <dgm:chPref val="3"/>
        </dgm:presLayoutVars>
      </dgm:prSet>
      <dgm:spPr/>
      <dgm:t>
        <a:bodyPr/>
        <a:lstStyle/>
        <a:p>
          <a:endParaRPr lang="en-US"/>
        </a:p>
      </dgm:t>
    </dgm:pt>
    <dgm:pt modelId="{078A93E3-78BC-9448-B944-BB7AEA9785B0}" type="pres">
      <dgm:prSet presAssocID="{0169D480-7738-624D-8397-8DD66FA0DBBB}" presName="level3hierChild" presStyleCnt="0"/>
      <dgm:spPr/>
    </dgm:pt>
    <dgm:pt modelId="{2CE06EA6-6F99-3749-BF2B-235B80D4FEF6}" type="pres">
      <dgm:prSet presAssocID="{14B00DD3-5693-DF4D-AC3B-D47495EF35F4}" presName="conn2-1" presStyleLbl="parChTrans1D2" presStyleIdx="2" presStyleCnt="8"/>
      <dgm:spPr/>
      <dgm:t>
        <a:bodyPr/>
        <a:lstStyle/>
        <a:p>
          <a:endParaRPr lang="en-US"/>
        </a:p>
      </dgm:t>
    </dgm:pt>
    <dgm:pt modelId="{8827D1BD-922B-4A43-B70B-35C63F9EC8D5}" type="pres">
      <dgm:prSet presAssocID="{14B00DD3-5693-DF4D-AC3B-D47495EF35F4}" presName="connTx" presStyleLbl="parChTrans1D2" presStyleIdx="2" presStyleCnt="8"/>
      <dgm:spPr/>
      <dgm:t>
        <a:bodyPr/>
        <a:lstStyle/>
        <a:p>
          <a:endParaRPr lang="en-US"/>
        </a:p>
      </dgm:t>
    </dgm:pt>
    <dgm:pt modelId="{55C51EE3-C501-C84A-A05E-530F438585BE}" type="pres">
      <dgm:prSet presAssocID="{48AC36F1-0D1E-9643-AB06-3F71D4071FF7}" presName="root2" presStyleCnt="0"/>
      <dgm:spPr/>
    </dgm:pt>
    <dgm:pt modelId="{761E4F2D-42E9-7D44-8A0F-169B878D4087}" type="pres">
      <dgm:prSet presAssocID="{48AC36F1-0D1E-9643-AB06-3F71D4071FF7}" presName="LevelTwoTextNode" presStyleLbl="node2" presStyleIdx="2" presStyleCnt="8" custAng="0" custFlipHor="0" custScaleX="699942" custScaleY="229371" custLinFactNeighborX="5933" custLinFactNeighborY="2158">
        <dgm:presLayoutVars>
          <dgm:chPref val="3"/>
        </dgm:presLayoutVars>
      </dgm:prSet>
      <dgm:spPr/>
      <dgm:t>
        <a:bodyPr/>
        <a:lstStyle/>
        <a:p>
          <a:endParaRPr lang="en-US"/>
        </a:p>
      </dgm:t>
    </dgm:pt>
    <dgm:pt modelId="{C7FF1B76-A6EA-4749-A375-B9B835E91275}" type="pres">
      <dgm:prSet presAssocID="{48AC36F1-0D1E-9643-AB06-3F71D4071FF7}" presName="level3hierChild" presStyleCnt="0"/>
      <dgm:spPr/>
    </dgm:pt>
    <dgm:pt modelId="{C57FC22A-9FF9-A046-BDA0-FAF7271F4CBF}" type="pres">
      <dgm:prSet presAssocID="{81153614-4F2F-0346-90D5-F05122A948B2}" presName="conn2-1" presStyleLbl="parChTrans1D2" presStyleIdx="3" presStyleCnt="8"/>
      <dgm:spPr/>
      <dgm:t>
        <a:bodyPr/>
        <a:lstStyle/>
        <a:p>
          <a:endParaRPr lang="en-US"/>
        </a:p>
      </dgm:t>
    </dgm:pt>
    <dgm:pt modelId="{B11AD957-3287-E942-9260-5B1E881A4C61}" type="pres">
      <dgm:prSet presAssocID="{81153614-4F2F-0346-90D5-F05122A948B2}" presName="connTx" presStyleLbl="parChTrans1D2" presStyleIdx="3" presStyleCnt="8"/>
      <dgm:spPr/>
      <dgm:t>
        <a:bodyPr/>
        <a:lstStyle/>
        <a:p>
          <a:endParaRPr lang="en-US"/>
        </a:p>
      </dgm:t>
    </dgm:pt>
    <dgm:pt modelId="{ACC65B97-EEFF-4543-AA01-389A44CC702E}" type="pres">
      <dgm:prSet presAssocID="{13960FE6-2133-B946-B3A6-02D66AFC2869}" presName="root2" presStyleCnt="0"/>
      <dgm:spPr/>
    </dgm:pt>
    <dgm:pt modelId="{AE24075A-03FE-8542-8354-C39785E8A788}" type="pres">
      <dgm:prSet presAssocID="{13960FE6-2133-B946-B3A6-02D66AFC2869}" presName="LevelTwoTextNode" presStyleLbl="node2" presStyleIdx="3" presStyleCnt="8" custScaleX="699942" custScaleY="229371">
        <dgm:presLayoutVars>
          <dgm:chPref val="3"/>
        </dgm:presLayoutVars>
      </dgm:prSet>
      <dgm:spPr/>
      <dgm:t>
        <a:bodyPr/>
        <a:lstStyle/>
        <a:p>
          <a:endParaRPr lang="en-US"/>
        </a:p>
      </dgm:t>
    </dgm:pt>
    <dgm:pt modelId="{6F63BD36-75B2-254B-AAFE-A61C0D587EB5}" type="pres">
      <dgm:prSet presAssocID="{13960FE6-2133-B946-B3A6-02D66AFC2869}" presName="level3hierChild" presStyleCnt="0"/>
      <dgm:spPr/>
    </dgm:pt>
    <dgm:pt modelId="{E2FF4F69-4983-2C43-A9D0-BEC66345326A}" type="pres">
      <dgm:prSet presAssocID="{8A0811ED-AFFE-2E4A-B041-2DCB96E8B2F7}" presName="conn2-1" presStyleLbl="parChTrans1D2" presStyleIdx="4" presStyleCnt="8"/>
      <dgm:spPr/>
      <dgm:t>
        <a:bodyPr/>
        <a:lstStyle/>
        <a:p>
          <a:endParaRPr lang="en-US"/>
        </a:p>
      </dgm:t>
    </dgm:pt>
    <dgm:pt modelId="{A5389323-EBAA-C44B-BB01-1B974F8E97F7}" type="pres">
      <dgm:prSet presAssocID="{8A0811ED-AFFE-2E4A-B041-2DCB96E8B2F7}" presName="connTx" presStyleLbl="parChTrans1D2" presStyleIdx="4" presStyleCnt="8"/>
      <dgm:spPr/>
      <dgm:t>
        <a:bodyPr/>
        <a:lstStyle/>
        <a:p>
          <a:endParaRPr lang="en-US"/>
        </a:p>
      </dgm:t>
    </dgm:pt>
    <dgm:pt modelId="{1C1BFBF4-A50C-4E4D-B412-4431A23030F6}" type="pres">
      <dgm:prSet presAssocID="{4A3AAF46-3066-B44C-A757-1C5664507197}" presName="root2" presStyleCnt="0"/>
      <dgm:spPr/>
    </dgm:pt>
    <dgm:pt modelId="{4828A980-6D08-9942-BE7C-D26B6A43274B}" type="pres">
      <dgm:prSet presAssocID="{4A3AAF46-3066-B44C-A757-1C5664507197}" presName="LevelTwoTextNode" presStyleLbl="node2" presStyleIdx="4" presStyleCnt="8" custScaleX="699942" custScaleY="123658">
        <dgm:presLayoutVars>
          <dgm:chPref val="3"/>
        </dgm:presLayoutVars>
      </dgm:prSet>
      <dgm:spPr/>
      <dgm:t>
        <a:bodyPr/>
        <a:lstStyle/>
        <a:p>
          <a:endParaRPr lang="en-US"/>
        </a:p>
      </dgm:t>
    </dgm:pt>
    <dgm:pt modelId="{B3D5F628-AFF7-224F-B5CE-9D4776ACA1DD}" type="pres">
      <dgm:prSet presAssocID="{4A3AAF46-3066-B44C-A757-1C5664507197}" presName="level3hierChild" presStyleCnt="0"/>
      <dgm:spPr/>
    </dgm:pt>
    <dgm:pt modelId="{C8B49A24-B855-D647-83DF-436E7C06D494}" type="pres">
      <dgm:prSet presAssocID="{C0353535-15EE-C641-ACD2-9B6CEF021E98}" presName="conn2-1" presStyleLbl="parChTrans1D2" presStyleIdx="5" presStyleCnt="8"/>
      <dgm:spPr/>
      <dgm:t>
        <a:bodyPr/>
        <a:lstStyle/>
        <a:p>
          <a:endParaRPr lang="en-US"/>
        </a:p>
      </dgm:t>
    </dgm:pt>
    <dgm:pt modelId="{2AD05AF2-ED0E-F44D-A523-949048E8AE37}" type="pres">
      <dgm:prSet presAssocID="{C0353535-15EE-C641-ACD2-9B6CEF021E98}" presName="connTx" presStyleLbl="parChTrans1D2" presStyleIdx="5" presStyleCnt="8"/>
      <dgm:spPr/>
      <dgm:t>
        <a:bodyPr/>
        <a:lstStyle/>
        <a:p>
          <a:endParaRPr lang="en-US"/>
        </a:p>
      </dgm:t>
    </dgm:pt>
    <dgm:pt modelId="{C3A2C6B3-491C-044A-9D1E-9A64AB395122}" type="pres">
      <dgm:prSet presAssocID="{F3791215-2655-9C41-99BC-36B8A6EAC833}" presName="root2" presStyleCnt="0"/>
      <dgm:spPr/>
    </dgm:pt>
    <dgm:pt modelId="{C5790D12-EDA0-B442-AF85-C5AB8E72FAF2}" type="pres">
      <dgm:prSet presAssocID="{F3791215-2655-9C41-99BC-36B8A6EAC833}" presName="LevelTwoTextNode" presStyleLbl="node2" presStyleIdx="5" presStyleCnt="8" custScaleX="699942" custScaleY="138262">
        <dgm:presLayoutVars>
          <dgm:chPref val="3"/>
        </dgm:presLayoutVars>
      </dgm:prSet>
      <dgm:spPr/>
      <dgm:t>
        <a:bodyPr/>
        <a:lstStyle/>
        <a:p>
          <a:endParaRPr lang="en-US"/>
        </a:p>
      </dgm:t>
    </dgm:pt>
    <dgm:pt modelId="{4AB8307F-78E9-A546-BB21-E8A5814278E1}" type="pres">
      <dgm:prSet presAssocID="{F3791215-2655-9C41-99BC-36B8A6EAC833}" presName="level3hierChild" presStyleCnt="0"/>
      <dgm:spPr/>
    </dgm:pt>
    <dgm:pt modelId="{280D373E-7E5B-E845-A795-38252C7A99A3}" type="pres">
      <dgm:prSet presAssocID="{97A328C8-BEEE-0149-B678-6BB4F4FAC154}" presName="conn2-1" presStyleLbl="parChTrans1D2" presStyleIdx="6" presStyleCnt="8"/>
      <dgm:spPr/>
      <dgm:t>
        <a:bodyPr/>
        <a:lstStyle/>
        <a:p>
          <a:endParaRPr lang="en-US"/>
        </a:p>
      </dgm:t>
    </dgm:pt>
    <dgm:pt modelId="{541EDFEA-B278-5940-9EAF-A733AF6CC090}" type="pres">
      <dgm:prSet presAssocID="{97A328C8-BEEE-0149-B678-6BB4F4FAC154}" presName="connTx" presStyleLbl="parChTrans1D2" presStyleIdx="6" presStyleCnt="8"/>
      <dgm:spPr/>
      <dgm:t>
        <a:bodyPr/>
        <a:lstStyle/>
        <a:p>
          <a:endParaRPr lang="en-US"/>
        </a:p>
      </dgm:t>
    </dgm:pt>
    <dgm:pt modelId="{DFEFC866-7605-DB40-84CE-536AA6F05C02}" type="pres">
      <dgm:prSet presAssocID="{B3C62AB0-471B-9C4A-9537-91A9D8779B6A}" presName="root2" presStyleCnt="0"/>
      <dgm:spPr/>
    </dgm:pt>
    <dgm:pt modelId="{949F0D91-0D5B-9A4A-A595-C8574656D863}" type="pres">
      <dgm:prSet presAssocID="{B3C62AB0-471B-9C4A-9537-91A9D8779B6A}" presName="LevelTwoTextNode" presStyleLbl="node2" presStyleIdx="6" presStyleCnt="8" custScaleX="699942" custScaleY="93003">
        <dgm:presLayoutVars>
          <dgm:chPref val="3"/>
        </dgm:presLayoutVars>
      </dgm:prSet>
      <dgm:spPr/>
      <dgm:t>
        <a:bodyPr/>
        <a:lstStyle/>
        <a:p>
          <a:endParaRPr lang="en-US"/>
        </a:p>
      </dgm:t>
    </dgm:pt>
    <dgm:pt modelId="{250820B6-1656-7E4A-8334-7943EDC6AF6C}" type="pres">
      <dgm:prSet presAssocID="{B3C62AB0-471B-9C4A-9537-91A9D8779B6A}" presName="level3hierChild" presStyleCnt="0"/>
      <dgm:spPr/>
    </dgm:pt>
    <dgm:pt modelId="{45E3348D-FADA-AD42-B4F6-F84A790EE047}" type="pres">
      <dgm:prSet presAssocID="{049B90AA-C610-B743-8E90-3D1916232794}" presName="conn2-1" presStyleLbl="parChTrans1D2" presStyleIdx="7" presStyleCnt="8"/>
      <dgm:spPr/>
      <dgm:t>
        <a:bodyPr/>
        <a:lstStyle/>
        <a:p>
          <a:endParaRPr lang="en-US"/>
        </a:p>
      </dgm:t>
    </dgm:pt>
    <dgm:pt modelId="{5CEC2D73-64C5-1646-96D0-85E755653578}" type="pres">
      <dgm:prSet presAssocID="{049B90AA-C610-B743-8E90-3D1916232794}" presName="connTx" presStyleLbl="parChTrans1D2" presStyleIdx="7" presStyleCnt="8"/>
      <dgm:spPr/>
      <dgm:t>
        <a:bodyPr/>
        <a:lstStyle/>
        <a:p>
          <a:endParaRPr lang="en-US"/>
        </a:p>
      </dgm:t>
    </dgm:pt>
    <dgm:pt modelId="{9F2F3E05-3D9A-1946-8DBE-6EFB81353C0B}" type="pres">
      <dgm:prSet presAssocID="{FA90F733-1360-2D49-BEA8-FF4C2094B053}" presName="root2" presStyleCnt="0"/>
      <dgm:spPr/>
    </dgm:pt>
    <dgm:pt modelId="{509BDDCA-7E52-544B-A0A3-9A72CA948253}" type="pres">
      <dgm:prSet presAssocID="{FA90F733-1360-2D49-BEA8-FF4C2094B053}" presName="LevelTwoTextNode" presStyleLbl="node2" presStyleIdx="7" presStyleCnt="8" custScaleX="699942" custScaleY="229371">
        <dgm:presLayoutVars>
          <dgm:chPref val="3"/>
        </dgm:presLayoutVars>
      </dgm:prSet>
      <dgm:spPr/>
      <dgm:t>
        <a:bodyPr/>
        <a:lstStyle/>
        <a:p>
          <a:endParaRPr lang="en-US"/>
        </a:p>
      </dgm:t>
    </dgm:pt>
    <dgm:pt modelId="{3FF14360-A484-844E-A67A-7E7BAB8B4DB4}" type="pres">
      <dgm:prSet presAssocID="{FA90F733-1360-2D49-BEA8-FF4C2094B053}" presName="level3hierChild" presStyleCnt="0"/>
      <dgm:spPr/>
    </dgm:pt>
  </dgm:ptLst>
  <dgm:cxnLst>
    <dgm:cxn modelId="{AD7D5413-E4F7-2B48-8836-317D7A5BA26D}" type="presOf" srcId="{9E2B2429-4E41-A841-A6A2-02C316CFE62A}" destId="{77EC6D26-12A5-F548-9A26-259CB142BEC9}" srcOrd="0" destOrd="0" presId="urn:microsoft.com/office/officeart/2005/8/layout/hierarchy2"/>
    <dgm:cxn modelId="{022D1577-B58F-7B4F-8CEF-ACD598AA1784}" type="presOf" srcId="{39BFABC2-9CEA-B042-ABBE-066E5635B87D}" destId="{196E21D7-1DC5-5C47-93DF-21B2A5DF683C}" srcOrd="0" destOrd="0" presId="urn:microsoft.com/office/officeart/2005/8/layout/hierarchy2"/>
    <dgm:cxn modelId="{38C5C34F-92FB-A140-A368-70EDB65C3829}" srcId="{8CFE56C9-35D7-D34F-B101-07561C6BCA1F}" destId="{B3C62AB0-471B-9C4A-9537-91A9D8779B6A}" srcOrd="6" destOrd="0" parTransId="{97A328C8-BEEE-0149-B678-6BB4F4FAC154}" sibTransId="{1ED771F7-24D4-F94B-B75F-6F1472AF8966}"/>
    <dgm:cxn modelId="{3CBE7FEC-1898-0748-B868-6F0F8CDFEC80}" srcId="{8A7CFBF9-72D6-354F-881E-3E73FBB30526}" destId="{8CFE56C9-35D7-D34F-B101-07561C6BCA1F}" srcOrd="0" destOrd="0" parTransId="{E01C5117-1CDD-564E-9093-F40BF59AFD16}" sibTransId="{3AFCF6CB-A943-AD48-BEA2-D5250D5151FC}"/>
    <dgm:cxn modelId="{B0808D7B-0A5F-2045-BDA8-32EF25494A3D}" type="presOf" srcId="{FA90F733-1360-2D49-BEA8-FF4C2094B053}" destId="{509BDDCA-7E52-544B-A0A3-9A72CA948253}" srcOrd="0" destOrd="0" presId="urn:microsoft.com/office/officeart/2005/8/layout/hierarchy2"/>
    <dgm:cxn modelId="{45838C0A-280D-7242-9E26-F6CBAC4ADFE3}" srcId="{8CFE56C9-35D7-D34F-B101-07561C6BCA1F}" destId="{48AC36F1-0D1E-9643-AB06-3F71D4071FF7}" srcOrd="2" destOrd="0" parTransId="{14B00DD3-5693-DF4D-AC3B-D47495EF35F4}" sibTransId="{745782BE-764A-9E4B-AB60-2E7414E32F8C}"/>
    <dgm:cxn modelId="{45CBFA64-E137-284B-902E-A0200A8D811F}" srcId="{8CFE56C9-35D7-D34F-B101-07561C6BCA1F}" destId="{4A3AAF46-3066-B44C-A757-1C5664507197}" srcOrd="4" destOrd="0" parTransId="{8A0811ED-AFFE-2E4A-B041-2DCB96E8B2F7}" sibTransId="{7D71600B-38D1-A04E-A8AC-B4BAB2BCDA53}"/>
    <dgm:cxn modelId="{3EA5E182-141E-DB44-9D88-16F9F1D6F78A}" type="presOf" srcId="{14B00DD3-5693-DF4D-AC3B-D47495EF35F4}" destId="{2CE06EA6-6F99-3749-BF2B-235B80D4FEF6}" srcOrd="0" destOrd="0" presId="urn:microsoft.com/office/officeart/2005/8/layout/hierarchy2"/>
    <dgm:cxn modelId="{8EFAA39A-C9BC-9F44-99BA-C3DB3C56CF05}" type="presOf" srcId="{4A3AAF46-3066-B44C-A757-1C5664507197}" destId="{4828A980-6D08-9942-BE7C-D26B6A43274B}" srcOrd="0" destOrd="0" presId="urn:microsoft.com/office/officeart/2005/8/layout/hierarchy2"/>
    <dgm:cxn modelId="{3035CE6D-B549-524D-B751-F106AE148B7A}" type="presOf" srcId="{48AC36F1-0D1E-9643-AB06-3F71D4071FF7}" destId="{761E4F2D-42E9-7D44-8A0F-169B878D4087}" srcOrd="0" destOrd="0" presId="urn:microsoft.com/office/officeart/2005/8/layout/hierarchy2"/>
    <dgm:cxn modelId="{DECA1ABA-5A24-DA41-9171-563B3B33FD0C}" type="presOf" srcId="{C0353535-15EE-C641-ACD2-9B6CEF021E98}" destId="{2AD05AF2-ED0E-F44D-A523-949048E8AE37}" srcOrd="1" destOrd="0" presId="urn:microsoft.com/office/officeart/2005/8/layout/hierarchy2"/>
    <dgm:cxn modelId="{B7FEA711-CA19-6549-93E5-26A44ABF0819}" type="presOf" srcId="{8CFE56C9-35D7-D34F-B101-07561C6BCA1F}" destId="{041017B9-7425-374F-8B29-AF85CFA4A92F}" srcOrd="0" destOrd="0" presId="urn:microsoft.com/office/officeart/2005/8/layout/hierarchy2"/>
    <dgm:cxn modelId="{FACE7FB1-D01D-8944-B9BA-E6ED501FFD62}" type="presOf" srcId="{81153614-4F2F-0346-90D5-F05122A948B2}" destId="{C57FC22A-9FF9-A046-BDA0-FAF7271F4CBF}" srcOrd="0" destOrd="0" presId="urn:microsoft.com/office/officeart/2005/8/layout/hierarchy2"/>
    <dgm:cxn modelId="{6DB034B1-5B3D-9F46-A569-8F50901EA2B9}" srcId="{8CFE56C9-35D7-D34F-B101-07561C6BCA1F}" destId="{2F68D2E4-11A4-E048-810E-6A5C289E9F0A}" srcOrd="0" destOrd="0" parTransId="{39BFABC2-9CEA-B042-ABBE-066E5635B87D}" sibTransId="{FB5A882C-5BA1-8F4C-92D5-24C3F43157E9}"/>
    <dgm:cxn modelId="{34525CE1-A182-3446-A792-8A6A7CCE3C1F}" type="presOf" srcId="{049B90AA-C610-B743-8E90-3D1916232794}" destId="{45E3348D-FADA-AD42-B4F6-F84A790EE047}" srcOrd="0" destOrd="0" presId="urn:microsoft.com/office/officeart/2005/8/layout/hierarchy2"/>
    <dgm:cxn modelId="{6A877524-0FCA-134B-8C9B-105803D79F6C}" srcId="{8CFE56C9-35D7-D34F-B101-07561C6BCA1F}" destId="{F3791215-2655-9C41-99BC-36B8A6EAC833}" srcOrd="5" destOrd="0" parTransId="{C0353535-15EE-C641-ACD2-9B6CEF021E98}" sibTransId="{9FF1F0FD-A7CD-654F-B07F-DF632084BFB6}"/>
    <dgm:cxn modelId="{646B781B-DEC5-7D4E-A889-49305372963A}" type="presOf" srcId="{97A328C8-BEEE-0149-B678-6BB4F4FAC154}" destId="{541EDFEA-B278-5940-9EAF-A733AF6CC090}" srcOrd="1" destOrd="0" presId="urn:microsoft.com/office/officeart/2005/8/layout/hierarchy2"/>
    <dgm:cxn modelId="{CB902174-DF60-5049-959B-ED2E1F983559}" type="presOf" srcId="{9E2B2429-4E41-A841-A6A2-02C316CFE62A}" destId="{903E87F9-1D49-4840-8DEE-5A8BE421C2E3}" srcOrd="1" destOrd="0" presId="urn:microsoft.com/office/officeart/2005/8/layout/hierarchy2"/>
    <dgm:cxn modelId="{EEE842D4-C349-2644-A085-E3449434361C}" type="presOf" srcId="{81153614-4F2F-0346-90D5-F05122A948B2}" destId="{B11AD957-3287-E942-9260-5B1E881A4C61}" srcOrd="1" destOrd="0" presId="urn:microsoft.com/office/officeart/2005/8/layout/hierarchy2"/>
    <dgm:cxn modelId="{575F978F-0396-5647-A382-4EB56951B353}" srcId="{8CFE56C9-35D7-D34F-B101-07561C6BCA1F}" destId="{0169D480-7738-624D-8397-8DD66FA0DBBB}" srcOrd="1" destOrd="0" parTransId="{9E2B2429-4E41-A841-A6A2-02C316CFE62A}" sibTransId="{5FE8234C-0C30-6148-A18A-F777B692D6ED}"/>
    <dgm:cxn modelId="{7EAA5844-EE48-254A-BF01-7D3BB6C5065F}" type="presOf" srcId="{97A328C8-BEEE-0149-B678-6BB4F4FAC154}" destId="{280D373E-7E5B-E845-A795-38252C7A99A3}" srcOrd="0" destOrd="0" presId="urn:microsoft.com/office/officeart/2005/8/layout/hierarchy2"/>
    <dgm:cxn modelId="{9F2FCE39-EF5A-6946-B148-ED9F8B306314}" type="presOf" srcId="{049B90AA-C610-B743-8E90-3D1916232794}" destId="{5CEC2D73-64C5-1646-96D0-85E755653578}" srcOrd="1" destOrd="0" presId="urn:microsoft.com/office/officeart/2005/8/layout/hierarchy2"/>
    <dgm:cxn modelId="{C87746E7-4C4E-1346-AB14-E74C8CD5B045}" srcId="{8CFE56C9-35D7-D34F-B101-07561C6BCA1F}" destId="{13960FE6-2133-B946-B3A6-02D66AFC2869}" srcOrd="3" destOrd="0" parTransId="{81153614-4F2F-0346-90D5-F05122A948B2}" sibTransId="{55774394-70AB-CF45-9ED6-AF4843B62703}"/>
    <dgm:cxn modelId="{F5C07120-2623-6E45-91B3-F6103B4AB4E1}" type="presOf" srcId="{C0353535-15EE-C641-ACD2-9B6CEF021E98}" destId="{C8B49A24-B855-D647-83DF-436E7C06D494}" srcOrd="0" destOrd="0" presId="urn:microsoft.com/office/officeart/2005/8/layout/hierarchy2"/>
    <dgm:cxn modelId="{E5011E90-D727-344F-A7C4-8205A9A1570F}" type="presOf" srcId="{39BFABC2-9CEA-B042-ABBE-066E5635B87D}" destId="{B83A5F0E-982B-A846-84FA-582AC6A24F62}" srcOrd="1" destOrd="0" presId="urn:microsoft.com/office/officeart/2005/8/layout/hierarchy2"/>
    <dgm:cxn modelId="{7C69279C-21E7-F94A-A9AF-023C47D64471}" type="presOf" srcId="{8A0811ED-AFFE-2E4A-B041-2DCB96E8B2F7}" destId="{A5389323-EBAA-C44B-BB01-1B974F8E97F7}" srcOrd="1" destOrd="0" presId="urn:microsoft.com/office/officeart/2005/8/layout/hierarchy2"/>
    <dgm:cxn modelId="{0FB7BB8A-B0F1-984B-B998-14CA27BB8AA8}" type="presOf" srcId="{F3791215-2655-9C41-99BC-36B8A6EAC833}" destId="{C5790D12-EDA0-B442-AF85-C5AB8E72FAF2}" srcOrd="0" destOrd="0" presId="urn:microsoft.com/office/officeart/2005/8/layout/hierarchy2"/>
    <dgm:cxn modelId="{11FEA32A-7E13-AB45-AE94-EC07FF9C3938}" type="presOf" srcId="{14B00DD3-5693-DF4D-AC3B-D47495EF35F4}" destId="{8827D1BD-922B-4A43-B70B-35C63F9EC8D5}" srcOrd="1" destOrd="0" presId="urn:microsoft.com/office/officeart/2005/8/layout/hierarchy2"/>
    <dgm:cxn modelId="{34308564-72F9-9A48-A77D-F4D506259E4E}" type="presOf" srcId="{0169D480-7738-624D-8397-8DD66FA0DBBB}" destId="{2EC6ABB8-A76F-EC46-A50B-A7122EB93DB2}" srcOrd="0" destOrd="0" presId="urn:microsoft.com/office/officeart/2005/8/layout/hierarchy2"/>
    <dgm:cxn modelId="{694A573E-9AA0-BE4C-BE6F-D504F3E30528}" type="presOf" srcId="{8A7CFBF9-72D6-354F-881E-3E73FBB30526}" destId="{7A190C46-AE33-3E45-8AE3-EEEC2FD230BC}" srcOrd="0" destOrd="0" presId="urn:microsoft.com/office/officeart/2005/8/layout/hierarchy2"/>
    <dgm:cxn modelId="{F918AFE4-EB72-4B49-A66F-310B8B5B8EB3}" type="presOf" srcId="{8A0811ED-AFFE-2E4A-B041-2DCB96E8B2F7}" destId="{E2FF4F69-4983-2C43-A9D0-BEC66345326A}" srcOrd="0" destOrd="0" presId="urn:microsoft.com/office/officeart/2005/8/layout/hierarchy2"/>
    <dgm:cxn modelId="{91AE8176-8C78-8D49-87E5-2708E25B9F8A}" type="presOf" srcId="{13960FE6-2133-B946-B3A6-02D66AFC2869}" destId="{AE24075A-03FE-8542-8354-C39785E8A788}" srcOrd="0" destOrd="0" presId="urn:microsoft.com/office/officeart/2005/8/layout/hierarchy2"/>
    <dgm:cxn modelId="{A0CB98C4-7AFC-9249-8235-A05992A958A0}" type="presOf" srcId="{B3C62AB0-471B-9C4A-9537-91A9D8779B6A}" destId="{949F0D91-0D5B-9A4A-A595-C8574656D863}" srcOrd="0" destOrd="0" presId="urn:microsoft.com/office/officeart/2005/8/layout/hierarchy2"/>
    <dgm:cxn modelId="{E89C7E8B-07E0-5B46-8193-3FA087D368B1}" srcId="{8CFE56C9-35D7-D34F-B101-07561C6BCA1F}" destId="{FA90F733-1360-2D49-BEA8-FF4C2094B053}" srcOrd="7" destOrd="0" parTransId="{049B90AA-C610-B743-8E90-3D1916232794}" sibTransId="{7F3E0939-BD9D-0D40-B258-3871D3E34545}"/>
    <dgm:cxn modelId="{7AB35B77-CB0C-8E4C-A92E-A520CB966449}" type="presOf" srcId="{2F68D2E4-11A4-E048-810E-6A5C289E9F0A}" destId="{B25C2862-F220-8A4C-8AC3-9D1493608328}" srcOrd="0" destOrd="0" presId="urn:microsoft.com/office/officeart/2005/8/layout/hierarchy2"/>
    <dgm:cxn modelId="{2A14E52C-CA75-4743-99D0-B4489A5F0D7E}" type="presParOf" srcId="{7A190C46-AE33-3E45-8AE3-EEEC2FD230BC}" destId="{EFEFBFCE-6DE3-0242-A561-DB0F9F08F5BA}" srcOrd="0" destOrd="0" presId="urn:microsoft.com/office/officeart/2005/8/layout/hierarchy2"/>
    <dgm:cxn modelId="{A340FFB5-B53C-9849-A874-E0868F2E7189}" type="presParOf" srcId="{EFEFBFCE-6DE3-0242-A561-DB0F9F08F5BA}" destId="{041017B9-7425-374F-8B29-AF85CFA4A92F}" srcOrd="0" destOrd="0" presId="urn:microsoft.com/office/officeart/2005/8/layout/hierarchy2"/>
    <dgm:cxn modelId="{2B38BEED-FC6A-8343-B7F0-9B3D6EC046AA}" type="presParOf" srcId="{EFEFBFCE-6DE3-0242-A561-DB0F9F08F5BA}" destId="{DBD1349A-4ACE-CA46-967B-2A98B432928C}" srcOrd="1" destOrd="0" presId="urn:microsoft.com/office/officeart/2005/8/layout/hierarchy2"/>
    <dgm:cxn modelId="{5703530F-BFA3-D048-8C51-F290A59CA2DF}" type="presParOf" srcId="{DBD1349A-4ACE-CA46-967B-2A98B432928C}" destId="{196E21D7-1DC5-5C47-93DF-21B2A5DF683C}" srcOrd="0" destOrd="0" presId="urn:microsoft.com/office/officeart/2005/8/layout/hierarchy2"/>
    <dgm:cxn modelId="{45E344CE-B9E1-7D4C-8817-4E28863F4505}" type="presParOf" srcId="{196E21D7-1DC5-5C47-93DF-21B2A5DF683C}" destId="{B83A5F0E-982B-A846-84FA-582AC6A24F62}" srcOrd="0" destOrd="0" presId="urn:microsoft.com/office/officeart/2005/8/layout/hierarchy2"/>
    <dgm:cxn modelId="{B38B2B1A-F1B4-A943-92C5-3832586A855C}" type="presParOf" srcId="{DBD1349A-4ACE-CA46-967B-2A98B432928C}" destId="{03EC11B6-31AE-9C4E-B113-EE564D075381}" srcOrd="1" destOrd="0" presId="urn:microsoft.com/office/officeart/2005/8/layout/hierarchy2"/>
    <dgm:cxn modelId="{541B93CD-A5C1-9943-A4E1-60528D76513F}" type="presParOf" srcId="{03EC11B6-31AE-9C4E-B113-EE564D075381}" destId="{B25C2862-F220-8A4C-8AC3-9D1493608328}" srcOrd="0" destOrd="0" presId="urn:microsoft.com/office/officeart/2005/8/layout/hierarchy2"/>
    <dgm:cxn modelId="{846E8C67-1C26-DA4D-B34E-B061D191A08E}" type="presParOf" srcId="{03EC11B6-31AE-9C4E-B113-EE564D075381}" destId="{3E5C38C6-1DA0-6A4B-B580-07CB7F691E64}" srcOrd="1" destOrd="0" presId="urn:microsoft.com/office/officeart/2005/8/layout/hierarchy2"/>
    <dgm:cxn modelId="{2ECC966E-F262-104C-9FB8-45854D921C16}" type="presParOf" srcId="{DBD1349A-4ACE-CA46-967B-2A98B432928C}" destId="{77EC6D26-12A5-F548-9A26-259CB142BEC9}" srcOrd="2" destOrd="0" presId="urn:microsoft.com/office/officeart/2005/8/layout/hierarchy2"/>
    <dgm:cxn modelId="{259EAC24-C07D-2844-8220-58696C20938A}" type="presParOf" srcId="{77EC6D26-12A5-F548-9A26-259CB142BEC9}" destId="{903E87F9-1D49-4840-8DEE-5A8BE421C2E3}" srcOrd="0" destOrd="0" presId="urn:microsoft.com/office/officeart/2005/8/layout/hierarchy2"/>
    <dgm:cxn modelId="{44F46F11-2FF7-7241-8EC6-15D94D7D51CA}" type="presParOf" srcId="{DBD1349A-4ACE-CA46-967B-2A98B432928C}" destId="{9D379E9D-0257-3D44-BF5A-7553F6E813CF}" srcOrd="3" destOrd="0" presId="urn:microsoft.com/office/officeart/2005/8/layout/hierarchy2"/>
    <dgm:cxn modelId="{82A7A6B3-27D8-154F-9DF1-87E38CAA7C07}" type="presParOf" srcId="{9D379E9D-0257-3D44-BF5A-7553F6E813CF}" destId="{2EC6ABB8-A76F-EC46-A50B-A7122EB93DB2}" srcOrd="0" destOrd="0" presId="urn:microsoft.com/office/officeart/2005/8/layout/hierarchy2"/>
    <dgm:cxn modelId="{D8C4B147-7044-7546-A384-9E7C335F1643}" type="presParOf" srcId="{9D379E9D-0257-3D44-BF5A-7553F6E813CF}" destId="{078A93E3-78BC-9448-B944-BB7AEA9785B0}" srcOrd="1" destOrd="0" presId="urn:microsoft.com/office/officeart/2005/8/layout/hierarchy2"/>
    <dgm:cxn modelId="{D08CB9C9-8E58-CE43-B1B9-807D68E6825D}" type="presParOf" srcId="{DBD1349A-4ACE-CA46-967B-2A98B432928C}" destId="{2CE06EA6-6F99-3749-BF2B-235B80D4FEF6}" srcOrd="4" destOrd="0" presId="urn:microsoft.com/office/officeart/2005/8/layout/hierarchy2"/>
    <dgm:cxn modelId="{C508FD47-8B1F-C947-B1C2-1CD8C177F9A0}" type="presParOf" srcId="{2CE06EA6-6F99-3749-BF2B-235B80D4FEF6}" destId="{8827D1BD-922B-4A43-B70B-35C63F9EC8D5}" srcOrd="0" destOrd="0" presId="urn:microsoft.com/office/officeart/2005/8/layout/hierarchy2"/>
    <dgm:cxn modelId="{926E9573-2E10-DF4A-95FD-3B9C40856C32}" type="presParOf" srcId="{DBD1349A-4ACE-CA46-967B-2A98B432928C}" destId="{55C51EE3-C501-C84A-A05E-530F438585BE}" srcOrd="5" destOrd="0" presId="urn:microsoft.com/office/officeart/2005/8/layout/hierarchy2"/>
    <dgm:cxn modelId="{07287E43-8DCF-204A-86BC-AE9F3FB76160}" type="presParOf" srcId="{55C51EE3-C501-C84A-A05E-530F438585BE}" destId="{761E4F2D-42E9-7D44-8A0F-169B878D4087}" srcOrd="0" destOrd="0" presId="urn:microsoft.com/office/officeart/2005/8/layout/hierarchy2"/>
    <dgm:cxn modelId="{42EA43CB-D4D8-274C-8ABA-FEBE1D62DE43}" type="presParOf" srcId="{55C51EE3-C501-C84A-A05E-530F438585BE}" destId="{C7FF1B76-A6EA-4749-A375-B9B835E91275}" srcOrd="1" destOrd="0" presId="urn:microsoft.com/office/officeart/2005/8/layout/hierarchy2"/>
    <dgm:cxn modelId="{F4367CAF-A23A-0746-8D3F-ECCDA59854C8}" type="presParOf" srcId="{DBD1349A-4ACE-CA46-967B-2A98B432928C}" destId="{C57FC22A-9FF9-A046-BDA0-FAF7271F4CBF}" srcOrd="6" destOrd="0" presId="urn:microsoft.com/office/officeart/2005/8/layout/hierarchy2"/>
    <dgm:cxn modelId="{26DBE78D-87C3-7140-892D-C4D0B324D3E8}" type="presParOf" srcId="{C57FC22A-9FF9-A046-BDA0-FAF7271F4CBF}" destId="{B11AD957-3287-E942-9260-5B1E881A4C61}" srcOrd="0" destOrd="0" presId="urn:microsoft.com/office/officeart/2005/8/layout/hierarchy2"/>
    <dgm:cxn modelId="{B96766DA-1125-8644-A498-D6D28A5E1090}" type="presParOf" srcId="{DBD1349A-4ACE-CA46-967B-2A98B432928C}" destId="{ACC65B97-EEFF-4543-AA01-389A44CC702E}" srcOrd="7" destOrd="0" presId="urn:microsoft.com/office/officeart/2005/8/layout/hierarchy2"/>
    <dgm:cxn modelId="{B2507FAF-0FEE-0E45-B4EB-02FE331E2364}" type="presParOf" srcId="{ACC65B97-EEFF-4543-AA01-389A44CC702E}" destId="{AE24075A-03FE-8542-8354-C39785E8A788}" srcOrd="0" destOrd="0" presId="urn:microsoft.com/office/officeart/2005/8/layout/hierarchy2"/>
    <dgm:cxn modelId="{BC0CACE7-9819-484D-B2EA-650A5AD32736}" type="presParOf" srcId="{ACC65B97-EEFF-4543-AA01-389A44CC702E}" destId="{6F63BD36-75B2-254B-AAFE-A61C0D587EB5}" srcOrd="1" destOrd="0" presId="urn:microsoft.com/office/officeart/2005/8/layout/hierarchy2"/>
    <dgm:cxn modelId="{80A12ED0-E6DA-F248-B6F4-18A75DF8C28A}" type="presParOf" srcId="{DBD1349A-4ACE-CA46-967B-2A98B432928C}" destId="{E2FF4F69-4983-2C43-A9D0-BEC66345326A}" srcOrd="8" destOrd="0" presId="urn:microsoft.com/office/officeart/2005/8/layout/hierarchy2"/>
    <dgm:cxn modelId="{4DFB149A-1745-5343-9D96-F47C49BD3B83}" type="presParOf" srcId="{E2FF4F69-4983-2C43-A9D0-BEC66345326A}" destId="{A5389323-EBAA-C44B-BB01-1B974F8E97F7}" srcOrd="0" destOrd="0" presId="urn:microsoft.com/office/officeart/2005/8/layout/hierarchy2"/>
    <dgm:cxn modelId="{88E05927-F41D-6140-ACD3-4E7FD8862004}" type="presParOf" srcId="{DBD1349A-4ACE-CA46-967B-2A98B432928C}" destId="{1C1BFBF4-A50C-4E4D-B412-4431A23030F6}" srcOrd="9" destOrd="0" presId="urn:microsoft.com/office/officeart/2005/8/layout/hierarchy2"/>
    <dgm:cxn modelId="{CFC2DFA3-06C8-E445-BB0C-FCE320C60B19}" type="presParOf" srcId="{1C1BFBF4-A50C-4E4D-B412-4431A23030F6}" destId="{4828A980-6D08-9942-BE7C-D26B6A43274B}" srcOrd="0" destOrd="0" presId="urn:microsoft.com/office/officeart/2005/8/layout/hierarchy2"/>
    <dgm:cxn modelId="{72D9DCFF-74EA-1D41-B7E8-FBF27665D4F1}" type="presParOf" srcId="{1C1BFBF4-A50C-4E4D-B412-4431A23030F6}" destId="{B3D5F628-AFF7-224F-B5CE-9D4776ACA1DD}" srcOrd="1" destOrd="0" presId="urn:microsoft.com/office/officeart/2005/8/layout/hierarchy2"/>
    <dgm:cxn modelId="{DA92490C-90CD-0942-8F8F-DFDAAB4A6719}" type="presParOf" srcId="{DBD1349A-4ACE-CA46-967B-2A98B432928C}" destId="{C8B49A24-B855-D647-83DF-436E7C06D494}" srcOrd="10" destOrd="0" presId="urn:microsoft.com/office/officeart/2005/8/layout/hierarchy2"/>
    <dgm:cxn modelId="{1FBE0120-3E9A-944F-AE68-06F95E567BB1}" type="presParOf" srcId="{C8B49A24-B855-D647-83DF-436E7C06D494}" destId="{2AD05AF2-ED0E-F44D-A523-949048E8AE37}" srcOrd="0" destOrd="0" presId="urn:microsoft.com/office/officeart/2005/8/layout/hierarchy2"/>
    <dgm:cxn modelId="{32B14940-9030-EE44-BFDC-1C2B57FA1631}" type="presParOf" srcId="{DBD1349A-4ACE-CA46-967B-2A98B432928C}" destId="{C3A2C6B3-491C-044A-9D1E-9A64AB395122}" srcOrd="11" destOrd="0" presId="urn:microsoft.com/office/officeart/2005/8/layout/hierarchy2"/>
    <dgm:cxn modelId="{4EA55775-F981-CC4D-8160-9E4629F58EC3}" type="presParOf" srcId="{C3A2C6B3-491C-044A-9D1E-9A64AB395122}" destId="{C5790D12-EDA0-B442-AF85-C5AB8E72FAF2}" srcOrd="0" destOrd="0" presId="urn:microsoft.com/office/officeart/2005/8/layout/hierarchy2"/>
    <dgm:cxn modelId="{BE84B23F-88DD-C644-8378-E8763C9C4613}" type="presParOf" srcId="{C3A2C6B3-491C-044A-9D1E-9A64AB395122}" destId="{4AB8307F-78E9-A546-BB21-E8A5814278E1}" srcOrd="1" destOrd="0" presId="urn:microsoft.com/office/officeart/2005/8/layout/hierarchy2"/>
    <dgm:cxn modelId="{F9CA8580-133C-4F46-BB56-9FAC4A3A2DD5}" type="presParOf" srcId="{DBD1349A-4ACE-CA46-967B-2A98B432928C}" destId="{280D373E-7E5B-E845-A795-38252C7A99A3}" srcOrd="12" destOrd="0" presId="urn:microsoft.com/office/officeart/2005/8/layout/hierarchy2"/>
    <dgm:cxn modelId="{BF82E999-6EA5-CA45-B9D0-E3BC52D8339E}" type="presParOf" srcId="{280D373E-7E5B-E845-A795-38252C7A99A3}" destId="{541EDFEA-B278-5940-9EAF-A733AF6CC090}" srcOrd="0" destOrd="0" presId="urn:microsoft.com/office/officeart/2005/8/layout/hierarchy2"/>
    <dgm:cxn modelId="{62E95AF8-72F1-DC4C-9803-42AEB2E6F275}" type="presParOf" srcId="{DBD1349A-4ACE-CA46-967B-2A98B432928C}" destId="{DFEFC866-7605-DB40-84CE-536AA6F05C02}" srcOrd="13" destOrd="0" presId="urn:microsoft.com/office/officeart/2005/8/layout/hierarchy2"/>
    <dgm:cxn modelId="{D66B6C3D-C1CD-A646-AF7B-CF7BE6AEC38C}" type="presParOf" srcId="{DFEFC866-7605-DB40-84CE-536AA6F05C02}" destId="{949F0D91-0D5B-9A4A-A595-C8574656D863}" srcOrd="0" destOrd="0" presId="urn:microsoft.com/office/officeart/2005/8/layout/hierarchy2"/>
    <dgm:cxn modelId="{504AB9C7-73E4-C84A-B924-60073102BD6F}" type="presParOf" srcId="{DFEFC866-7605-DB40-84CE-536AA6F05C02}" destId="{250820B6-1656-7E4A-8334-7943EDC6AF6C}" srcOrd="1" destOrd="0" presId="urn:microsoft.com/office/officeart/2005/8/layout/hierarchy2"/>
    <dgm:cxn modelId="{4AF5B1A9-E253-A548-B39D-6A62BCE5AE42}" type="presParOf" srcId="{DBD1349A-4ACE-CA46-967B-2A98B432928C}" destId="{45E3348D-FADA-AD42-B4F6-F84A790EE047}" srcOrd="14" destOrd="0" presId="urn:microsoft.com/office/officeart/2005/8/layout/hierarchy2"/>
    <dgm:cxn modelId="{C2B65296-77E8-FF41-BB34-2FE81D430A83}" type="presParOf" srcId="{45E3348D-FADA-AD42-B4F6-F84A790EE047}" destId="{5CEC2D73-64C5-1646-96D0-85E755653578}" srcOrd="0" destOrd="0" presId="urn:microsoft.com/office/officeart/2005/8/layout/hierarchy2"/>
    <dgm:cxn modelId="{A34EF1CB-9785-7641-BA20-655033E7B383}" type="presParOf" srcId="{DBD1349A-4ACE-CA46-967B-2A98B432928C}" destId="{9F2F3E05-3D9A-1946-8DBE-6EFB81353C0B}" srcOrd="15" destOrd="0" presId="urn:microsoft.com/office/officeart/2005/8/layout/hierarchy2"/>
    <dgm:cxn modelId="{BB4276D8-8D36-3C42-B6CC-B5AD7F7FA705}" type="presParOf" srcId="{9F2F3E05-3D9A-1946-8DBE-6EFB81353C0B}" destId="{509BDDCA-7E52-544B-A0A3-9A72CA948253}" srcOrd="0" destOrd="0" presId="urn:microsoft.com/office/officeart/2005/8/layout/hierarchy2"/>
    <dgm:cxn modelId="{7A84C164-034E-8B40-8CF1-2F04085630AA}" type="presParOf" srcId="{9F2F3E05-3D9A-1946-8DBE-6EFB81353C0B}" destId="{3FF14360-A484-844E-A67A-7E7BAB8B4DB4}" srcOrd="1" destOrd="0" presId="urn:microsoft.com/office/officeart/2005/8/layout/hierarchy2"/>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C3A0C-5AA8-BF40-9FC8-40E154033212}">
      <dsp:nvSpPr>
        <dsp:cNvPr id="0" name=""/>
        <dsp:cNvSpPr/>
      </dsp:nvSpPr>
      <dsp:spPr>
        <a:xfrm>
          <a:off x="211669" y="4503"/>
          <a:ext cx="8492060" cy="540463"/>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Bangla MN" charset="0"/>
              <a:ea typeface="Bangla MN" charset="0"/>
              <a:cs typeface="Bangla MN" charset="0"/>
            </a:rPr>
            <a:t>Demographics</a:t>
          </a:r>
          <a:endParaRPr lang="en-US" sz="2000" b="1" kern="1200" dirty="0">
            <a:solidFill>
              <a:schemeClr val="bg1"/>
            </a:solidFill>
            <a:latin typeface="Bangla MN" charset="0"/>
            <a:ea typeface="Bangla MN" charset="0"/>
            <a:cs typeface="Bangla MN" charset="0"/>
          </a:endParaRPr>
        </a:p>
      </dsp:txBody>
      <dsp:txXfrm>
        <a:off x="227499" y="20333"/>
        <a:ext cx="8460400" cy="508803"/>
      </dsp:txXfrm>
    </dsp:sp>
    <dsp:sp modelId="{A8D0A44E-7029-0241-89BE-CCE564F80EE9}">
      <dsp:nvSpPr>
        <dsp:cNvPr id="0" name=""/>
        <dsp:cNvSpPr/>
      </dsp:nvSpPr>
      <dsp:spPr>
        <a:xfrm rot="5400000">
          <a:off x="4372079" y="556382"/>
          <a:ext cx="171240" cy="205488"/>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396053" y="573506"/>
        <a:ext cx="123292" cy="119868"/>
      </dsp:txXfrm>
    </dsp:sp>
    <dsp:sp modelId="{853B4EED-9DF4-0540-9314-075D04268851}">
      <dsp:nvSpPr>
        <dsp:cNvPr id="0" name=""/>
        <dsp:cNvSpPr/>
      </dsp:nvSpPr>
      <dsp:spPr>
        <a:xfrm>
          <a:off x="211669" y="773287"/>
          <a:ext cx="8492060" cy="482035"/>
        </a:xfrm>
        <a:prstGeom prst="roundRect">
          <a:avLst>
            <a:gd name="adj" fmla="val 10000"/>
          </a:avLst>
        </a:prstGeom>
        <a:solidFill>
          <a:schemeClr val="accent4">
            <a:hueOff val="1732615"/>
            <a:satOff val="-7995"/>
            <a:lumOff val="2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Bangla MN" charset="0"/>
              <a:ea typeface="Bangla MN" charset="0"/>
              <a:cs typeface="Bangla MN" charset="0"/>
            </a:rPr>
            <a:t>Acceptance &amp; Action Questionnaire-II (AAQ-II)</a:t>
          </a:r>
          <a:endParaRPr lang="en-US" sz="2000" b="1" kern="1200" dirty="0">
            <a:solidFill>
              <a:schemeClr val="bg1"/>
            </a:solidFill>
            <a:latin typeface="Bangla MN" charset="0"/>
            <a:ea typeface="Bangla MN" charset="0"/>
            <a:cs typeface="Bangla MN" charset="0"/>
          </a:endParaRPr>
        </a:p>
      </dsp:txBody>
      <dsp:txXfrm>
        <a:off x="225787" y="787405"/>
        <a:ext cx="8463824" cy="453799"/>
      </dsp:txXfrm>
    </dsp:sp>
    <dsp:sp modelId="{5B043B31-2689-C74C-8153-FB3F28C840AD}">
      <dsp:nvSpPr>
        <dsp:cNvPr id="0" name=""/>
        <dsp:cNvSpPr/>
      </dsp:nvSpPr>
      <dsp:spPr>
        <a:xfrm rot="5400000">
          <a:off x="4372079" y="1266739"/>
          <a:ext cx="171240" cy="205488"/>
        </a:xfrm>
        <a:prstGeom prst="rightArrow">
          <a:avLst>
            <a:gd name="adj1" fmla="val 60000"/>
            <a:gd name="adj2" fmla="val 50000"/>
          </a:avLst>
        </a:prstGeom>
        <a:solidFill>
          <a:schemeClr val="accent4">
            <a:hueOff val="2079139"/>
            <a:satOff val="-9594"/>
            <a:lumOff val="35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396053" y="1283863"/>
        <a:ext cx="123292" cy="119868"/>
      </dsp:txXfrm>
    </dsp:sp>
    <dsp:sp modelId="{40475545-B263-4248-ABB5-1F76BFBEE99F}">
      <dsp:nvSpPr>
        <dsp:cNvPr id="0" name=""/>
        <dsp:cNvSpPr/>
      </dsp:nvSpPr>
      <dsp:spPr>
        <a:xfrm>
          <a:off x="211669" y="1483644"/>
          <a:ext cx="8492060" cy="757774"/>
        </a:xfrm>
        <a:prstGeom prst="roundRect">
          <a:avLst>
            <a:gd name="adj" fmla="val 1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Bangla MN"/>
              <a:cs typeface="Bangla MN"/>
            </a:rPr>
            <a:t>Acceptance &amp; Action Questionnaire- Weight (AAQ-W)</a:t>
          </a:r>
          <a:endParaRPr lang="en-US" sz="2000" b="1" kern="1200" dirty="0">
            <a:solidFill>
              <a:schemeClr val="bg1"/>
            </a:solidFill>
          </a:endParaRPr>
        </a:p>
      </dsp:txBody>
      <dsp:txXfrm>
        <a:off x="233863" y="1505838"/>
        <a:ext cx="8447672" cy="713386"/>
      </dsp:txXfrm>
    </dsp:sp>
    <dsp:sp modelId="{FAB1EADB-62C6-454F-9C46-379FDF08DB1F}">
      <dsp:nvSpPr>
        <dsp:cNvPr id="0" name=""/>
        <dsp:cNvSpPr/>
      </dsp:nvSpPr>
      <dsp:spPr>
        <a:xfrm rot="5400000">
          <a:off x="4372079" y="2252835"/>
          <a:ext cx="171240" cy="205488"/>
        </a:xfrm>
        <a:prstGeom prst="rightArrow">
          <a:avLst>
            <a:gd name="adj1" fmla="val 60000"/>
            <a:gd name="adj2" fmla="val 50000"/>
          </a:avLst>
        </a:prstGeom>
        <a:solidFill>
          <a:schemeClr val="accent4">
            <a:hueOff val="4158277"/>
            <a:satOff val="-19187"/>
            <a:lumOff val="7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396053" y="2269959"/>
        <a:ext cx="123292" cy="119868"/>
      </dsp:txXfrm>
    </dsp:sp>
    <dsp:sp modelId="{F4DAE872-067B-3049-871A-E96B45FDE1C7}">
      <dsp:nvSpPr>
        <dsp:cNvPr id="0" name=""/>
        <dsp:cNvSpPr/>
      </dsp:nvSpPr>
      <dsp:spPr>
        <a:xfrm>
          <a:off x="287865" y="2469739"/>
          <a:ext cx="8339669" cy="787049"/>
        </a:xfrm>
        <a:prstGeom prst="roundRect">
          <a:avLst>
            <a:gd name="adj" fmla="val 1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Bangla MN"/>
              <a:cs typeface="Bangla MN"/>
            </a:rPr>
            <a:t>Acceptance &amp; Action Questionnaire for Food (FAAQ)</a:t>
          </a:r>
          <a:endParaRPr lang="en-US" sz="2000" b="1" kern="1200" dirty="0">
            <a:solidFill>
              <a:schemeClr val="bg1"/>
            </a:solidFill>
            <a:latin typeface="Bangla MN"/>
            <a:cs typeface="Bangla MN"/>
          </a:endParaRPr>
        </a:p>
      </dsp:txBody>
      <dsp:txXfrm>
        <a:off x="310917" y="2492791"/>
        <a:ext cx="8293565" cy="740945"/>
      </dsp:txXfrm>
    </dsp:sp>
    <dsp:sp modelId="{0304D45F-F721-B74E-B869-AA86233670E8}">
      <dsp:nvSpPr>
        <dsp:cNvPr id="0" name=""/>
        <dsp:cNvSpPr/>
      </dsp:nvSpPr>
      <dsp:spPr>
        <a:xfrm rot="5400000">
          <a:off x="4372079" y="3268205"/>
          <a:ext cx="171240" cy="205488"/>
        </a:xfrm>
        <a:prstGeom prst="rightArrow">
          <a:avLst>
            <a:gd name="adj1" fmla="val 60000"/>
            <a:gd name="adj2" fmla="val 50000"/>
          </a:avLst>
        </a:prstGeom>
        <a:solidFill>
          <a:schemeClr val="accent4">
            <a:hueOff val="6237415"/>
            <a:satOff val="-28781"/>
            <a:lumOff val="105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396053" y="3285329"/>
        <a:ext cx="123292" cy="119868"/>
      </dsp:txXfrm>
    </dsp:sp>
    <dsp:sp modelId="{D7F2EEA7-8793-644D-83F0-C881EF6130AD}">
      <dsp:nvSpPr>
        <dsp:cNvPr id="0" name=""/>
        <dsp:cNvSpPr/>
      </dsp:nvSpPr>
      <dsp:spPr>
        <a:xfrm>
          <a:off x="287865" y="3485110"/>
          <a:ext cx="8339669" cy="791762"/>
        </a:xfrm>
        <a:prstGeom prst="roundRect">
          <a:avLst>
            <a:gd name="adj" fmla="val 1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Bangla MN"/>
              <a:cs typeface="Bangla MN"/>
            </a:rPr>
            <a:t>Weight Self-Stigma Questionnaire (WSSQ)</a:t>
          </a:r>
          <a:endParaRPr lang="en-US" sz="2000" b="1" kern="1200" dirty="0">
            <a:solidFill>
              <a:schemeClr val="bg1"/>
            </a:solidFill>
            <a:latin typeface="Bangla MN"/>
            <a:cs typeface="Bangla MN"/>
          </a:endParaRPr>
        </a:p>
      </dsp:txBody>
      <dsp:txXfrm>
        <a:off x="311055" y="3508300"/>
        <a:ext cx="8293289" cy="745382"/>
      </dsp:txXfrm>
    </dsp:sp>
    <dsp:sp modelId="{91CB05F5-DB9F-0241-925D-37438FEA759E}">
      <dsp:nvSpPr>
        <dsp:cNvPr id="0" name=""/>
        <dsp:cNvSpPr/>
      </dsp:nvSpPr>
      <dsp:spPr>
        <a:xfrm rot="5400000">
          <a:off x="4372079" y="4288289"/>
          <a:ext cx="171240" cy="205488"/>
        </a:xfrm>
        <a:prstGeom prst="rightArrow">
          <a:avLst>
            <a:gd name="adj1" fmla="val 60000"/>
            <a:gd name="adj2" fmla="val 50000"/>
          </a:avLst>
        </a:prstGeom>
        <a:solidFill>
          <a:schemeClr val="accent4">
            <a:hueOff val="8316554"/>
            <a:satOff val="-38374"/>
            <a:lumOff val="141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396053" y="4305413"/>
        <a:ext cx="123292" cy="119868"/>
      </dsp:txXfrm>
    </dsp:sp>
    <dsp:sp modelId="{64F0E291-0E90-7848-8800-65B097BC0A5C}">
      <dsp:nvSpPr>
        <dsp:cNvPr id="0" name=""/>
        <dsp:cNvSpPr/>
      </dsp:nvSpPr>
      <dsp:spPr>
        <a:xfrm>
          <a:off x="211669" y="4505193"/>
          <a:ext cx="8492060" cy="554089"/>
        </a:xfrm>
        <a:prstGeom prst="roundRect">
          <a:avLst>
            <a:gd name="adj" fmla="val 10000"/>
          </a:avLst>
        </a:prstGeom>
        <a:solidFill>
          <a:schemeClr val="accent4">
            <a:hueOff val="8663077"/>
            <a:satOff val="-39973"/>
            <a:lumOff val="1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Bangla MN"/>
              <a:cs typeface="Bangla MN"/>
            </a:rPr>
            <a:t>Night Eating Questionnaire (NEQ)</a:t>
          </a:r>
          <a:endParaRPr lang="en-US" sz="2000" b="1" kern="1200" dirty="0">
            <a:solidFill>
              <a:schemeClr val="bg1"/>
            </a:solidFill>
            <a:latin typeface="Bangla MN"/>
            <a:cs typeface="Bangla MN"/>
          </a:endParaRPr>
        </a:p>
      </dsp:txBody>
      <dsp:txXfrm>
        <a:off x="227898" y="4521422"/>
        <a:ext cx="8459602" cy="521631"/>
      </dsp:txXfrm>
    </dsp:sp>
    <dsp:sp modelId="{B3B9718F-34C7-F243-921E-FE49360B65E5}">
      <dsp:nvSpPr>
        <dsp:cNvPr id="0" name=""/>
        <dsp:cNvSpPr/>
      </dsp:nvSpPr>
      <dsp:spPr>
        <a:xfrm rot="5400000">
          <a:off x="4372079" y="5070699"/>
          <a:ext cx="171240" cy="205488"/>
        </a:xfrm>
        <a:prstGeom prst="righ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5400000">
        <a:off x="4396053" y="5087823"/>
        <a:ext cx="123292" cy="119868"/>
      </dsp:txXfrm>
    </dsp:sp>
    <dsp:sp modelId="{048C9012-E310-B740-91B7-B3B527D0EDD1}">
      <dsp:nvSpPr>
        <dsp:cNvPr id="0" name=""/>
        <dsp:cNvSpPr/>
      </dsp:nvSpPr>
      <dsp:spPr>
        <a:xfrm>
          <a:off x="211669" y="5287604"/>
          <a:ext cx="8492060" cy="651491"/>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Bangla MN"/>
              <a:cs typeface="Bangla MN"/>
            </a:rPr>
            <a:t>Eating Loss of Control Survey (ELOCS)</a:t>
          </a:r>
          <a:endParaRPr lang="en-US" sz="2000" b="1" kern="1200" dirty="0">
            <a:solidFill>
              <a:schemeClr val="bg1"/>
            </a:solidFill>
            <a:latin typeface="Bangla MN"/>
            <a:cs typeface="Bangla MN"/>
          </a:endParaRPr>
        </a:p>
      </dsp:txBody>
      <dsp:txXfrm>
        <a:off x="230751" y="5306686"/>
        <a:ext cx="8453896" cy="6133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5B2BF-BA85-4744-BB32-C90FA536D47E}">
      <dsp:nvSpPr>
        <dsp:cNvPr id="0" name=""/>
        <dsp:cNvSpPr/>
      </dsp:nvSpPr>
      <dsp:spPr>
        <a:xfrm>
          <a:off x="4326436" y="1090058"/>
          <a:ext cx="3594911" cy="497923"/>
        </a:xfrm>
        <a:custGeom>
          <a:avLst/>
          <a:gdLst/>
          <a:ahLst/>
          <a:cxnLst/>
          <a:rect l="0" t="0" r="0" b="0"/>
          <a:pathLst>
            <a:path>
              <a:moveTo>
                <a:pt x="0" y="0"/>
              </a:moveTo>
              <a:lnTo>
                <a:pt x="0" y="388112"/>
              </a:lnTo>
              <a:lnTo>
                <a:pt x="3594911" y="388112"/>
              </a:lnTo>
              <a:lnTo>
                <a:pt x="3594911" y="49792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balanced" dir="t"/>
        </a:scene3d>
        <a:sp3d prstMaterial="matte"/>
      </dsp:spPr>
      <dsp:style>
        <a:lnRef idx="2">
          <a:scrgbClr r="0" g="0" b="0"/>
        </a:lnRef>
        <a:fillRef idx="0">
          <a:scrgbClr r="0" g="0" b="0"/>
        </a:fillRef>
        <a:effectRef idx="0">
          <a:scrgbClr r="0" g="0" b="0"/>
        </a:effectRef>
        <a:fontRef idx="minor"/>
      </dsp:style>
    </dsp:sp>
    <dsp:sp modelId="{8F4C32EC-6B35-8149-8251-534971B2D1B2}">
      <dsp:nvSpPr>
        <dsp:cNvPr id="0" name=""/>
        <dsp:cNvSpPr/>
      </dsp:nvSpPr>
      <dsp:spPr>
        <a:xfrm>
          <a:off x="4326436" y="1090058"/>
          <a:ext cx="1845568" cy="497923"/>
        </a:xfrm>
        <a:custGeom>
          <a:avLst/>
          <a:gdLst/>
          <a:ahLst/>
          <a:cxnLst/>
          <a:rect l="0" t="0" r="0" b="0"/>
          <a:pathLst>
            <a:path>
              <a:moveTo>
                <a:pt x="0" y="0"/>
              </a:moveTo>
              <a:lnTo>
                <a:pt x="0" y="388112"/>
              </a:lnTo>
              <a:lnTo>
                <a:pt x="1845568" y="388112"/>
              </a:lnTo>
              <a:lnTo>
                <a:pt x="1845568" y="49792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balanced" dir="t"/>
        </a:scene3d>
        <a:sp3d prstMaterial="matte"/>
      </dsp:spPr>
      <dsp:style>
        <a:lnRef idx="2">
          <a:scrgbClr r="0" g="0" b="0"/>
        </a:lnRef>
        <a:fillRef idx="0">
          <a:scrgbClr r="0" g="0" b="0"/>
        </a:fillRef>
        <a:effectRef idx="0">
          <a:scrgbClr r="0" g="0" b="0"/>
        </a:effectRef>
        <a:fontRef idx="minor"/>
      </dsp:style>
    </dsp:sp>
    <dsp:sp modelId="{B92159FE-4850-EE42-B6CF-5B9DC2A04584}">
      <dsp:nvSpPr>
        <dsp:cNvPr id="0" name=""/>
        <dsp:cNvSpPr/>
      </dsp:nvSpPr>
      <dsp:spPr>
        <a:xfrm>
          <a:off x="4326436" y="1090058"/>
          <a:ext cx="96225" cy="497923"/>
        </a:xfrm>
        <a:custGeom>
          <a:avLst/>
          <a:gdLst/>
          <a:ahLst/>
          <a:cxnLst/>
          <a:rect l="0" t="0" r="0" b="0"/>
          <a:pathLst>
            <a:path>
              <a:moveTo>
                <a:pt x="0" y="0"/>
              </a:moveTo>
              <a:lnTo>
                <a:pt x="0" y="388112"/>
              </a:lnTo>
              <a:lnTo>
                <a:pt x="96225" y="388112"/>
              </a:lnTo>
              <a:lnTo>
                <a:pt x="96225" y="49792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balanced" dir="t"/>
        </a:scene3d>
        <a:sp3d prstMaterial="matte"/>
      </dsp:spPr>
      <dsp:style>
        <a:lnRef idx="2">
          <a:scrgbClr r="0" g="0" b="0"/>
        </a:lnRef>
        <a:fillRef idx="0">
          <a:scrgbClr r="0" g="0" b="0"/>
        </a:fillRef>
        <a:effectRef idx="0">
          <a:scrgbClr r="0" g="0" b="0"/>
        </a:effectRef>
        <a:fontRef idx="minor"/>
      </dsp:style>
    </dsp:sp>
    <dsp:sp modelId="{7B30A93C-E3B6-814E-88E1-F407167FC386}">
      <dsp:nvSpPr>
        <dsp:cNvPr id="0" name=""/>
        <dsp:cNvSpPr/>
      </dsp:nvSpPr>
      <dsp:spPr>
        <a:xfrm>
          <a:off x="2594057" y="1090058"/>
          <a:ext cx="1732379" cy="497923"/>
        </a:xfrm>
        <a:custGeom>
          <a:avLst/>
          <a:gdLst/>
          <a:ahLst/>
          <a:cxnLst/>
          <a:rect l="0" t="0" r="0" b="0"/>
          <a:pathLst>
            <a:path>
              <a:moveTo>
                <a:pt x="1732379" y="0"/>
              </a:moveTo>
              <a:lnTo>
                <a:pt x="1732379" y="388112"/>
              </a:lnTo>
              <a:lnTo>
                <a:pt x="0" y="388112"/>
              </a:lnTo>
              <a:lnTo>
                <a:pt x="0" y="49792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balanced" dir="t"/>
        </a:scene3d>
        <a:sp3d prstMaterial="matte"/>
      </dsp:spPr>
      <dsp:style>
        <a:lnRef idx="2">
          <a:scrgbClr r="0" g="0" b="0"/>
        </a:lnRef>
        <a:fillRef idx="0">
          <a:scrgbClr r="0" g="0" b="0"/>
        </a:fillRef>
        <a:effectRef idx="0">
          <a:scrgbClr r="0" g="0" b="0"/>
        </a:effectRef>
        <a:fontRef idx="minor"/>
      </dsp:style>
    </dsp:sp>
    <dsp:sp modelId="{B2A2ADF8-66EC-6549-A96B-F913892EB02B}">
      <dsp:nvSpPr>
        <dsp:cNvPr id="0" name=""/>
        <dsp:cNvSpPr/>
      </dsp:nvSpPr>
      <dsp:spPr>
        <a:xfrm>
          <a:off x="765451" y="1090058"/>
          <a:ext cx="3560985" cy="497923"/>
        </a:xfrm>
        <a:custGeom>
          <a:avLst/>
          <a:gdLst/>
          <a:ahLst/>
          <a:cxnLst/>
          <a:rect l="0" t="0" r="0" b="0"/>
          <a:pathLst>
            <a:path>
              <a:moveTo>
                <a:pt x="3560985" y="0"/>
              </a:moveTo>
              <a:lnTo>
                <a:pt x="3560985" y="388112"/>
              </a:lnTo>
              <a:lnTo>
                <a:pt x="0" y="388112"/>
              </a:lnTo>
              <a:lnTo>
                <a:pt x="0" y="497923"/>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balanced" dir="t"/>
        </a:scene3d>
        <a:sp3d prstMaterial="matte"/>
      </dsp:spPr>
      <dsp:style>
        <a:lnRef idx="2">
          <a:scrgbClr r="0" g="0" b="0"/>
        </a:lnRef>
        <a:fillRef idx="0">
          <a:scrgbClr r="0" g="0" b="0"/>
        </a:fillRef>
        <a:effectRef idx="0">
          <a:scrgbClr r="0" g="0" b="0"/>
        </a:effectRef>
        <a:fontRef idx="minor"/>
      </dsp:style>
    </dsp:sp>
    <dsp:sp modelId="{BE004AE3-31E3-2C43-B468-D16395345F16}">
      <dsp:nvSpPr>
        <dsp:cNvPr id="0" name=""/>
        <dsp:cNvSpPr/>
      </dsp:nvSpPr>
      <dsp:spPr>
        <a:xfrm>
          <a:off x="626472" y="0"/>
          <a:ext cx="7399928" cy="109005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balanced"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Bangla MN"/>
              <a:cs typeface="Bangla MN"/>
            </a:rPr>
            <a:t>Periodic Assessment of Stigmatizing Experiences (PASE)</a:t>
          </a:r>
          <a:endParaRPr lang="en-US" sz="1800" b="1" kern="1200" dirty="0">
            <a:solidFill>
              <a:schemeClr val="tx1"/>
            </a:solidFill>
          </a:endParaRPr>
        </a:p>
      </dsp:txBody>
      <dsp:txXfrm>
        <a:off x="626472" y="0"/>
        <a:ext cx="7399928" cy="1090058"/>
      </dsp:txXfrm>
    </dsp:sp>
    <dsp:sp modelId="{482D956C-C179-D143-8888-C462ACDCB5C2}">
      <dsp:nvSpPr>
        <dsp:cNvPr id="0" name=""/>
        <dsp:cNvSpPr/>
      </dsp:nvSpPr>
      <dsp:spPr>
        <a:xfrm>
          <a:off x="591" y="1587981"/>
          <a:ext cx="1529720" cy="219771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balanced"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solidFill>
                <a:schemeClr val="tx1"/>
              </a:solidFill>
              <a:latin typeface="Bangla MN" charset="0"/>
              <a:ea typeface="Bangla MN" charset="0"/>
              <a:cs typeface="Bangla MN" charset="0"/>
            </a:rPr>
            <a:t>Weight</a:t>
          </a:r>
          <a:r>
            <a:rPr lang="en-US" sz="1400" b="1" kern="1200" baseline="0" smtClean="0">
              <a:solidFill>
                <a:schemeClr val="tx1"/>
              </a:solidFill>
              <a:latin typeface="Bangla MN" charset="0"/>
              <a:ea typeface="Bangla MN" charset="0"/>
              <a:cs typeface="Bangla MN" charset="0"/>
            </a:rPr>
            <a:t> Discrimination</a:t>
          </a:r>
          <a:endParaRPr lang="en-US" sz="1400" b="1" kern="1200" dirty="0">
            <a:solidFill>
              <a:schemeClr val="tx1"/>
            </a:solidFill>
            <a:latin typeface="Bangla MN" charset="0"/>
            <a:ea typeface="Bangla MN" charset="0"/>
            <a:cs typeface="Bangla MN" charset="0"/>
          </a:endParaRPr>
        </a:p>
      </dsp:txBody>
      <dsp:txXfrm>
        <a:off x="591" y="1587981"/>
        <a:ext cx="1529720" cy="2197712"/>
      </dsp:txXfrm>
    </dsp:sp>
    <dsp:sp modelId="{060B07DE-B118-6240-8F54-CE694014B902}">
      <dsp:nvSpPr>
        <dsp:cNvPr id="0" name=""/>
        <dsp:cNvSpPr/>
      </dsp:nvSpPr>
      <dsp:spPr>
        <a:xfrm>
          <a:off x="1749934" y="1587981"/>
          <a:ext cx="1688246" cy="216033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balanced"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latin typeface="Bangla MN" charset="0"/>
              <a:ea typeface="Bangla MN" charset="0"/>
              <a:cs typeface="Bangla MN" charset="0"/>
            </a:rPr>
            <a:t>Weight</a:t>
          </a:r>
          <a:r>
            <a:rPr lang="en-US" sz="1600" b="1" kern="1200" baseline="0" smtClean="0">
              <a:solidFill>
                <a:schemeClr val="tx1"/>
              </a:solidFill>
              <a:latin typeface="Bangla MN" charset="0"/>
              <a:ea typeface="Bangla MN" charset="0"/>
              <a:cs typeface="Bangla MN" charset="0"/>
            </a:rPr>
            <a:t> </a:t>
          </a:r>
        </a:p>
        <a:p>
          <a:pPr lvl="0" algn="ctr" defTabSz="711200">
            <a:lnSpc>
              <a:spcPct val="90000"/>
            </a:lnSpc>
            <a:spcBef>
              <a:spcPct val="0"/>
            </a:spcBef>
            <a:spcAft>
              <a:spcPct val="35000"/>
            </a:spcAft>
          </a:pPr>
          <a:r>
            <a:rPr lang="en-US" sz="1600" b="1" kern="1200" baseline="0" smtClean="0">
              <a:solidFill>
                <a:schemeClr val="tx1"/>
              </a:solidFill>
              <a:latin typeface="Bangla MN" charset="0"/>
              <a:ea typeface="Bangla MN" charset="0"/>
              <a:cs typeface="Bangla MN" charset="0"/>
            </a:rPr>
            <a:t>Stigma</a:t>
          </a:r>
          <a:endParaRPr lang="en-US" sz="1600" b="1" kern="1200" dirty="0">
            <a:solidFill>
              <a:schemeClr val="tx1"/>
            </a:solidFill>
            <a:latin typeface="Bangla MN" charset="0"/>
            <a:ea typeface="Bangla MN" charset="0"/>
            <a:cs typeface="Bangla MN" charset="0"/>
          </a:endParaRPr>
        </a:p>
      </dsp:txBody>
      <dsp:txXfrm>
        <a:off x="1749934" y="1587981"/>
        <a:ext cx="1688246" cy="2160339"/>
      </dsp:txXfrm>
    </dsp:sp>
    <dsp:sp modelId="{34709BF9-7BD4-FC44-A760-0244A149112E}">
      <dsp:nvSpPr>
        <dsp:cNvPr id="0" name=""/>
        <dsp:cNvSpPr/>
      </dsp:nvSpPr>
      <dsp:spPr>
        <a:xfrm>
          <a:off x="3657802" y="1587981"/>
          <a:ext cx="1529720" cy="219771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balanced"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latin typeface="Bangla MN" charset="0"/>
              <a:ea typeface="Bangla MN" charset="0"/>
              <a:cs typeface="Bangla MN" charset="0"/>
            </a:rPr>
            <a:t>Self-Blame</a:t>
          </a:r>
          <a:endParaRPr lang="en-US" sz="1600" b="1" kern="1200" dirty="0">
            <a:solidFill>
              <a:schemeClr val="tx1"/>
            </a:solidFill>
            <a:latin typeface="Bangla MN" charset="0"/>
            <a:ea typeface="Bangla MN" charset="0"/>
            <a:cs typeface="Bangla MN" charset="0"/>
          </a:endParaRPr>
        </a:p>
      </dsp:txBody>
      <dsp:txXfrm>
        <a:off x="3657802" y="1587981"/>
        <a:ext cx="1529720" cy="2197717"/>
      </dsp:txXfrm>
    </dsp:sp>
    <dsp:sp modelId="{F2AF4DC8-E286-9E47-8996-E8BA155F5904}">
      <dsp:nvSpPr>
        <dsp:cNvPr id="0" name=""/>
        <dsp:cNvSpPr/>
      </dsp:nvSpPr>
      <dsp:spPr>
        <a:xfrm>
          <a:off x="5407145" y="1587981"/>
          <a:ext cx="1529720" cy="219771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balanced"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latin typeface="Bangla MN" charset="0"/>
              <a:ea typeface="Bangla MN" charset="0"/>
              <a:cs typeface="Bangla MN" charset="0"/>
            </a:rPr>
            <a:t>Eating as Escape</a:t>
          </a:r>
          <a:endParaRPr lang="en-US" sz="1600" b="1" kern="1200" dirty="0">
            <a:solidFill>
              <a:schemeClr val="tx1"/>
            </a:solidFill>
            <a:latin typeface="Bangla MN" charset="0"/>
            <a:ea typeface="Bangla MN" charset="0"/>
            <a:cs typeface="Bangla MN" charset="0"/>
          </a:endParaRPr>
        </a:p>
      </dsp:txBody>
      <dsp:txXfrm>
        <a:off x="5407145" y="1587981"/>
        <a:ext cx="1529720" cy="2197717"/>
      </dsp:txXfrm>
    </dsp:sp>
    <dsp:sp modelId="{630696D6-141D-174F-B8A9-79AC12305289}">
      <dsp:nvSpPr>
        <dsp:cNvPr id="0" name=""/>
        <dsp:cNvSpPr/>
      </dsp:nvSpPr>
      <dsp:spPr>
        <a:xfrm>
          <a:off x="7156488" y="1587981"/>
          <a:ext cx="1529720" cy="2197717"/>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balanced"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latin typeface="Bangla MN" charset="0"/>
              <a:ea typeface="Bangla MN" charset="0"/>
              <a:cs typeface="Bangla MN" charset="0"/>
            </a:rPr>
            <a:t>Avoidance of  Weight Distress</a:t>
          </a:r>
          <a:endParaRPr lang="en-US" sz="1600" b="1" kern="1200" dirty="0">
            <a:solidFill>
              <a:schemeClr val="tx1"/>
            </a:solidFill>
            <a:latin typeface="Bangla MN" charset="0"/>
            <a:ea typeface="Bangla MN" charset="0"/>
            <a:cs typeface="Bangla MN" charset="0"/>
          </a:endParaRPr>
        </a:p>
      </dsp:txBody>
      <dsp:txXfrm>
        <a:off x="7156488" y="1587981"/>
        <a:ext cx="1529720" cy="2197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017B9-7425-374F-8B29-AF85CFA4A92F}">
      <dsp:nvSpPr>
        <dsp:cNvPr id="0" name=""/>
        <dsp:cNvSpPr/>
      </dsp:nvSpPr>
      <dsp:spPr>
        <a:xfrm>
          <a:off x="0" y="2410551"/>
          <a:ext cx="3028592" cy="131920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smtClean="0">
              <a:solidFill>
                <a:schemeClr val="tx1"/>
              </a:solidFill>
              <a:latin typeface="Bangla MN" charset="0"/>
              <a:ea typeface="Bangla MN" charset="0"/>
              <a:cs typeface="Bangla MN" charset="0"/>
            </a:rPr>
            <a:t>Daily Eating Survey</a:t>
          </a:r>
          <a:r>
            <a:rPr lang="en-US" sz="1800" b="1" kern="1200" baseline="0" smtClean="0">
              <a:solidFill>
                <a:schemeClr val="tx1"/>
              </a:solidFill>
              <a:latin typeface="Bangla MN" charset="0"/>
              <a:ea typeface="Bangla MN" charset="0"/>
              <a:cs typeface="Bangla MN" charset="0"/>
            </a:rPr>
            <a:t> (DES)</a:t>
          </a:r>
          <a:endParaRPr lang="en-US" sz="1800" b="1" kern="1200" dirty="0">
            <a:solidFill>
              <a:schemeClr val="tx1"/>
            </a:solidFill>
            <a:latin typeface="Bangla MN" charset="0"/>
            <a:ea typeface="Bangla MN" charset="0"/>
            <a:cs typeface="Bangla MN" charset="0"/>
          </a:endParaRPr>
        </a:p>
      </dsp:txBody>
      <dsp:txXfrm>
        <a:off x="38638" y="2449189"/>
        <a:ext cx="2951316" cy="1241927"/>
      </dsp:txXfrm>
    </dsp:sp>
    <dsp:sp modelId="{196E21D7-1DC5-5C47-93DF-21B2A5DF683C}">
      <dsp:nvSpPr>
        <dsp:cNvPr id="0" name=""/>
        <dsp:cNvSpPr/>
      </dsp:nvSpPr>
      <dsp:spPr>
        <a:xfrm rot="16652324">
          <a:off x="2016003" y="1909675"/>
          <a:ext cx="2330995" cy="10108"/>
        </a:xfrm>
        <a:custGeom>
          <a:avLst/>
          <a:gdLst/>
          <a:ahLst/>
          <a:cxnLst/>
          <a:rect l="0" t="0" r="0" b="0"/>
          <a:pathLst>
            <a:path>
              <a:moveTo>
                <a:pt x="0" y="5054"/>
              </a:moveTo>
              <a:lnTo>
                <a:pt x="2330995" y="505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3123226" y="1856454"/>
        <a:ext cx="116549" cy="116549"/>
      </dsp:txXfrm>
    </dsp:sp>
    <dsp:sp modelId="{B25C2862-F220-8A4C-8AC3-9D1493608328}">
      <dsp:nvSpPr>
        <dsp:cNvPr id="0" name=""/>
        <dsp:cNvSpPr/>
      </dsp:nvSpPr>
      <dsp:spPr>
        <a:xfrm>
          <a:off x="3334410" y="366689"/>
          <a:ext cx="5271631" cy="78523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Bangla MN"/>
              <a:cs typeface="Bangla MN"/>
            </a:rPr>
            <a:t>Eating as Comfort</a:t>
          </a:r>
          <a:endParaRPr lang="en-US" sz="1600" b="1" kern="1200" dirty="0">
            <a:solidFill>
              <a:schemeClr val="tx1"/>
            </a:solidFill>
          </a:endParaRPr>
        </a:p>
      </dsp:txBody>
      <dsp:txXfrm>
        <a:off x="3357409" y="389688"/>
        <a:ext cx="5225633" cy="739235"/>
      </dsp:txXfrm>
    </dsp:sp>
    <dsp:sp modelId="{77EC6D26-12A5-F548-9A26-259CB142BEC9}">
      <dsp:nvSpPr>
        <dsp:cNvPr id="0" name=""/>
        <dsp:cNvSpPr/>
      </dsp:nvSpPr>
      <dsp:spPr>
        <a:xfrm rot="16924348">
          <a:off x="2450399" y="2350165"/>
          <a:ext cx="1462204" cy="10108"/>
        </a:xfrm>
        <a:custGeom>
          <a:avLst/>
          <a:gdLst/>
          <a:ahLst/>
          <a:cxnLst/>
          <a:rect l="0" t="0" r="0" b="0"/>
          <a:pathLst>
            <a:path>
              <a:moveTo>
                <a:pt x="0" y="5054"/>
              </a:moveTo>
              <a:lnTo>
                <a:pt x="1462204" y="505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44946" y="2318665"/>
        <a:ext cx="73110" cy="73110"/>
      </dsp:txXfrm>
    </dsp:sp>
    <dsp:sp modelId="{2EC6ABB8-A76F-EC46-A50B-A7122EB93DB2}">
      <dsp:nvSpPr>
        <dsp:cNvPr id="0" name=""/>
        <dsp:cNvSpPr/>
      </dsp:nvSpPr>
      <dsp:spPr>
        <a:xfrm>
          <a:off x="3334410" y="1208408"/>
          <a:ext cx="5271631" cy="8637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Bangla MN"/>
              <a:cs typeface="Bangla MN"/>
            </a:rPr>
            <a:t>Difficulty Controlling Emotions</a:t>
          </a:r>
          <a:endParaRPr lang="en-US" sz="1600" b="1" kern="1200" dirty="0">
            <a:solidFill>
              <a:schemeClr val="tx1"/>
            </a:solidFill>
          </a:endParaRPr>
        </a:p>
      </dsp:txBody>
      <dsp:txXfrm>
        <a:off x="3359709" y="1233707"/>
        <a:ext cx="5221033" cy="813158"/>
      </dsp:txXfrm>
    </dsp:sp>
    <dsp:sp modelId="{2CE06EA6-6F99-3749-BF2B-235B80D4FEF6}">
      <dsp:nvSpPr>
        <dsp:cNvPr id="0" name=""/>
        <dsp:cNvSpPr/>
      </dsp:nvSpPr>
      <dsp:spPr>
        <a:xfrm rot="18105196">
          <a:off x="2888893" y="2814350"/>
          <a:ext cx="589771" cy="10108"/>
        </a:xfrm>
        <a:custGeom>
          <a:avLst/>
          <a:gdLst/>
          <a:ahLst/>
          <a:cxnLst/>
          <a:rect l="0" t="0" r="0" b="0"/>
          <a:pathLst>
            <a:path>
              <a:moveTo>
                <a:pt x="0" y="5054"/>
              </a:moveTo>
              <a:lnTo>
                <a:pt x="589771" y="505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69035" y="2804660"/>
        <a:ext cx="29488" cy="29488"/>
      </dsp:txXfrm>
    </dsp:sp>
    <dsp:sp modelId="{761E4F2D-42E9-7D44-8A0F-169B878D4087}">
      <dsp:nvSpPr>
        <dsp:cNvPr id="0" name=""/>
        <dsp:cNvSpPr/>
      </dsp:nvSpPr>
      <dsp:spPr>
        <a:xfrm>
          <a:off x="3338967" y="2136778"/>
          <a:ext cx="5271631" cy="8637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latin typeface="Bangla MN"/>
              <a:cs typeface="Bangla MN"/>
            </a:rPr>
            <a:t>Intolerance of Food Thoughts</a:t>
          </a:r>
          <a:endParaRPr lang="en-US" sz="1600" b="1" kern="1200" dirty="0">
            <a:solidFill>
              <a:schemeClr val="tx1"/>
            </a:solidFill>
            <a:latin typeface="Bangla MN"/>
            <a:cs typeface="Bangla MN"/>
          </a:endParaRPr>
        </a:p>
      </dsp:txBody>
      <dsp:txXfrm>
        <a:off x="3364266" y="2162077"/>
        <a:ext cx="5221033" cy="813158"/>
      </dsp:txXfrm>
    </dsp:sp>
    <dsp:sp modelId="{C57FC22A-9FF9-A046-BDA0-FAF7271F4CBF}">
      <dsp:nvSpPr>
        <dsp:cNvPr id="0" name=""/>
        <dsp:cNvSpPr/>
      </dsp:nvSpPr>
      <dsp:spPr>
        <a:xfrm rot="3199342">
          <a:off x="2925506" y="3270409"/>
          <a:ext cx="511990" cy="10108"/>
        </a:xfrm>
        <a:custGeom>
          <a:avLst/>
          <a:gdLst/>
          <a:ahLst/>
          <a:cxnLst/>
          <a:rect l="0" t="0" r="0" b="0"/>
          <a:pathLst>
            <a:path>
              <a:moveTo>
                <a:pt x="0" y="5054"/>
              </a:moveTo>
              <a:lnTo>
                <a:pt x="511990" y="505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68701" y="3262663"/>
        <a:ext cx="25599" cy="25599"/>
      </dsp:txXfrm>
    </dsp:sp>
    <dsp:sp modelId="{AE24075A-03FE-8542-8354-C39785E8A788}">
      <dsp:nvSpPr>
        <dsp:cNvPr id="0" name=""/>
        <dsp:cNvSpPr/>
      </dsp:nvSpPr>
      <dsp:spPr>
        <a:xfrm>
          <a:off x="3334410" y="3048895"/>
          <a:ext cx="5271631" cy="8637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smtClean="0">
              <a:solidFill>
                <a:schemeClr val="tx1"/>
              </a:solidFill>
              <a:latin typeface="Bangla MN"/>
              <a:cs typeface="Bangla MN"/>
            </a:rPr>
            <a:t>Lack of Self-Acceptance</a:t>
          </a:r>
          <a:endParaRPr lang="en-US" sz="1400" b="1" kern="1200" dirty="0">
            <a:solidFill>
              <a:schemeClr val="tx1"/>
            </a:solidFill>
            <a:latin typeface="Bangla MN"/>
            <a:cs typeface="Bangla MN"/>
          </a:endParaRPr>
        </a:p>
      </dsp:txBody>
      <dsp:txXfrm>
        <a:off x="3359709" y="3074194"/>
        <a:ext cx="5221033" cy="813158"/>
      </dsp:txXfrm>
    </dsp:sp>
    <dsp:sp modelId="{E2FF4F69-4983-2C43-A9D0-BEC66345326A}">
      <dsp:nvSpPr>
        <dsp:cNvPr id="0" name=""/>
        <dsp:cNvSpPr/>
      </dsp:nvSpPr>
      <dsp:spPr>
        <a:xfrm rot="4492783">
          <a:off x="2595297" y="3631008"/>
          <a:ext cx="1172407" cy="10108"/>
        </a:xfrm>
        <a:custGeom>
          <a:avLst/>
          <a:gdLst/>
          <a:ahLst/>
          <a:cxnLst/>
          <a:rect l="0" t="0" r="0" b="0"/>
          <a:pathLst>
            <a:path>
              <a:moveTo>
                <a:pt x="0" y="5054"/>
              </a:moveTo>
              <a:lnTo>
                <a:pt x="1172407" y="505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152191" y="3606752"/>
        <a:ext cx="58620" cy="58620"/>
      </dsp:txXfrm>
    </dsp:sp>
    <dsp:sp modelId="{4828A980-6D08-9942-BE7C-D26B6A43274B}">
      <dsp:nvSpPr>
        <dsp:cNvPr id="0" name=""/>
        <dsp:cNvSpPr/>
      </dsp:nvSpPr>
      <dsp:spPr>
        <a:xfrm>
          <a:off x="3334410" y="3969138"/>
          <a:ext cx="5271631" cy="46566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Bangla MN"/>
              <a:cs typeface="Bangla MN"/>
            </a:rPr>
            <a:t>Overeating</a:t>
          </a:r>
          <a:endParaRPr lang="en-US" sz="1600" b="1" kern="1200" dirty="0">
            <a:solidFill>
              <a:schemeClr val="tx1"/>
            </a:solidFill>
          </a:endParaRPr>
        </a:p>
      </dsp:txBody>
      <dsp:txXfrm>
        <a:off x="3348049" y="3982777"/>
        <a:ext cx="5244353" cy="438388"/>
      </dsp:txXfrm>
    </dsp:sp>
    <dsp:sp modelId="{C8B49A24-B855-D647-83DF-436E7C06D494}">
      <dsp:nvSpPr>
        <dsp:cNvPr id="0" name=""/>
        <dsp:cNvSpPr/>
      </dsp:nvSpPr>
      <dsp:spPr>
        <a:xfrm rot="4781519">
          <a:off x="2326974" y="3905833"/>
          <a:ext cx="1709053" cy="10108"/>
        </a:xfrm>
        <a:custGeom>
          <a:avLst/>
          <a:gdLst/>
          <a:ahLst/>
          <a:cxnLst/>
          <a:rect l="0" t="0" r="0" b="0"/>
          <a:pathLst>
            <a:path>
              <a:moveTo>
                <a:pt x="0" y="5054"/>
              </a:moveTo>
              <a:lnTo>
                <a:pt x="1709053" y="505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138775" y="3868161"/>
        <a:ext cx="85452" cy="85452"/>
      </dsp:txXfrm>
    </dsp:sp>
    <dsp:sp modelId="{C5790D12-EDA0-B442-AF85-C5AB8E72FAF2}">
      <dsp:nvSpPr>
        <dsp:cNvPr id="0" name=""/>
        <dsp:cNvSpPr/>
      </dsp:nvSpPr>
      <dsp:spPr>
        <a:xfrm>
          <a:off x="3334410" y="4491291"/>
          <a:ext cx="5271631" cy="52066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latin typeface="Bangla MN" charset="0"/>
              <a:ea typeface="Bangla MN" charset="0"/>
              <a:cs typeface="Bangla MN" charset="0"/>
            </a:rPr>
            <a:t>Loss of Control</a:t>
          </a:r>
          <a:endParaRPr lang="en-US" sz="1600" b="1" kern="1200" dirty="0">
            <a:solidFill>
              <a:schemeClr val="tx1"/>
            </a:solidFill>
            <a:latin typeface="Bangla MN" charset="0"/>
            <a:ea typeface="Bangla MN" charset="0"/>
            <a:cs typeface="Bangla MN" charset="0"/>
          </a:endParaRPr>
        </a:p>
      </dsp:txBody>
      <dsp:txXfrm>
        <a:off x="3349660" y="4506541"/>
        <a:ext cx="5241131" cy="490161"/>
      </dsp:txXfrm>
    </dsp:sp>
    <dsp:sp modelId="{280D373E-7E5B-E845-A795-38252C7A99A3}">
      <dsp:nvSpPr>
        <dsp:cNvPr id="0" name=""/>
        <dsp:cNvSpPr/>
      </dsp:nvSpPr>
      <dsp:spPr>
        <a:xfrm rot="4919432">
          <a:off x="2084095" y="4151799"/>
          <a:ext cx="2194811" cy="10108"/>
        </a:xfrm>
        <a:custGeom>
          <a:avLst/>
          <a:gdLst/>
          <a:ahLst/>
          <a:cxnLst/>
          <a:rect l="0" t="0" r="0" b="0"/>
          <a:pathLst>
            <a:path>
              <a:moveTo>
                <a:pt x="0" y="5054"/>
              </a:moveTo>
              <a:lnTo>
                <a:pt x="2194811" y="505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a:off x="3126631" y="4101983"/>
        <a:ext cx="109740" cy="109740"/>
      </dsp:txXfrm>
    </dsp:sp>
    <dsp:sp modelId="{949F0D91-0D5B-9A4A-A595-C8574656D863}">
      <dsp:nvSpPr>
        <dsp:cNvPr id="0" name=""/>
        <dsp:cNvSpPr/>
      </dsp:nvSpPr>
      <dsp:spPr>
        <a:xfrm>
          <a:off x="3334410" y="5068440"/>
          <a:ext cx="5271631" cy="35022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latin typeface="Bangla MN" charset="0"/>
              <a:ea typeface="Bangla MN" charset="0"/>
              <a:cs typeface="Bangla MN" charset="0"/>
            </a:rPr>
            <a:t>Eating Quickly</a:t>
          </a:r>
          <a:endParaRPr lang="en-US" sz="1600" b="1" kern="1200" dirty="0">
            <a:solidFill>
              <a:schemeClr val="tx1"/>
            </a:solidFill>
            <a:latin typeface="Bangla MN" charset="0"/>
            <a:ea typeface="Bangla MN" charset="0"/>
            <a:cs typeface="Bangla MN" charset="0"/>
          </a:endParaRPr>
        </a:p>
      </dsp:txBody>
      <dsp:txXfrm>
        <a:off x="3344668" y="5078698"/>
        <a:ext cx="5251115" cy="329711"/>
      </dsp:txXfrm>
    </dsp:sp>
    <dsp:sp modelId="{45E3348D-FADA-AD42-B4F6-F84A790EE047}">
      <dsp:nvSpPr>
        <dsp:cNvPr id="0" name=""/>
        <dsp:cNvSpPr/>
      </dsp:nvSpPr>
      <dsp:spPr>
        <a:xfrm rot="5030834">
          <a:off x="1754843" y="4483538"/>
          <a:ext cx="2853315" cy="10108"/>
        </a:xfrm>
        <a:custGeom>
          <a:avLst/>
          <a:gdLst/>
          <a:ahLst/>
          <a:cxnLst/>
          <a:rect l="0" t="0" r="0" b="0"/>
          <a:pathLst>
            <a:path>
              <a:moveTo>
                <a:pt x="0" y="5054"/>
              </a:moveTo>
              <a:lnTo>
                <a:pt x="2853315" y="5054"/>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p>
      </dsp:txBody>
      <dsp:txXfrm>
        <a:off x="3110168" y="4417259"/>
        <a:ext cx="142665" cy="142665"/>
      </dsp:txXfrm>
    </dsp:sp>
    <dsp:sp modelId="{509BDDCA-7E52-544B-A0A3-9A72CA948253}">
      <dsp:nvSpPr>
        <dsp:cNvPr id="0" name=""/>
        <dsp:cNvSpPr/>
      </dsp:nvSpPr>
      <dsp:spPr>
        <a:xfrm>
          <a:off x="3334410" y="5475154"/>
          <a:ext cx="5271631" cy="8637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latin typeface="Bangla MN" charset="0"/>
              <a:ea typeface="Bangla MN" charset="0"/>
              <a:cs typeface="Bangla MN" charset="0"/>
            </a:rPr>
            <a:t>Eating-Related Guilt</a:t>
          </a:r>
          <a:endParaRPr lang="en-US" sz="1600" b="1" kern="1200" dirty="0">
            <a:solidFill>
              <a:schemeClr val="tx1"/>
            </a:solidFill>
            <a:latin typeface="Bangla MN" charset="0"/>
            <a:ea typeface="Bangla MN" charset="0"/>
            <a:cs typeface="Bangla MN" charset="0"/>
          </a:endParaRPr>
        </a:p>
      </dsp:txBody>
      <dsp:txXfrm>
        <a:off x="3359709" y="5500453"/>
        <a:ext cx="5221033" cy="8131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C66F51-D96E-4E5D-B520-6E8E15D0C453}" type="datetimeFigureOut">
              <a:rPr lang="en-US" smtClean="0"/>
              <a:t>6/18/16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32D73-861F-4A7F-964A-DB840DD3EC46}" type="slidenum">
              <a:rPr lang="en-US" smtClean="0"/>
              <a:t>‹#›</a:t>
            </a:fld>
            <a:endParaRPr lang="en-US"/>
          </a:p>
        </p:txBody>
      </p:sp>
    </p:spTree>
    <p:extLst>
      <p:ext uri="{BB962C8B-B14F-4D97-AF65-F5344CB8AC3E}">
        <p14:creationId xmlns:p14="http://schemas.microsoft.com/office/powerpoint/2010/main" val="55765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32D73-861F-4A7F-964A-DB840DD3EC46}" type="slidenum">
              <a:rPr lang="en-US" smtClean="0"/>
              <a:t>1</a:t>
            </a:fld>
            <a:endParaRPr lang="en-US"/>
          </a:p>
        </p:txBody>
      </p:sp>
    </p:spTree>
    <p:extLst>
      <p:ext uri="{BB962C8B-B14F-4D97-AF65-F5344CB8AC3E}">
        <p14:creationId xmlns:p14="http://schemas.microsoft.com/office/powerpoint/2010/main" val="243517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PASE</a:t>
            </a:r>
          </a:p>
          <a:p>
            <a:endParaRPr lang="en-US" sz="1800" dirty="0" smtClean="0"/>
          </a:p>
          <a:p>
            <a:pPr marL="171450" indent="-171450">
              <a:buFont typeface="Arial"/>
              <a:buChar char="•"/>
            </a:pPr>
            <a:r>
              <a:rPr lang="en-US" sz="1800" dirty="0" smtClean="0"/>
              <a:t>Weight</a:t>
            </a:r>
            <a:r>
              <a:rPr lang="en-US" sz="1800" baseline="0" dirty="0" smtClean="0"/>
              <a:t> stigma</a:t>
            </a:r>
          </a:p>
          <a:p>
            <a:pPr marL="171450" indent="-171450">
              <a:buFont typeface="Arial"/>
              <a:buChar char="•"/>
            </a:pPr>
            <a:r>
              <a:rPr lang="en-US" sz="1800" baseline="0" dirty="0" smtClean="0"/>
              <a:t>Weight Discrimination</a:t>
            </a:r>
          </a:p>
          <a:p>
            <a:pPr marL="171450" indent="-171450">
              <a:buFont typeface="Arial"/>
              <a:buChar char="•"/>
            </a:pPr>
            <a:r>
              <a:rPr lang="en-US" sz="1800" baseline="0" dirty="0" smtClean="0"/>
              <a:t>Self-Blame</a:t>
            </a:r>
          </a:p>
          <a:p>
            <a:pPr marL="171450" indent="-171450">
              <a:buFont typeface="Arial"/>
              <a:buChar char="•"/>
            </a:pPr>
            <a:r>
              <a:rPr lang="en-US" sz="1800" baseline="0" dirty="0" smtClean="0"/>
              <a:t>Eating as Escape</a:t>
            </a:r>
          </a:p>
          <a:p>
            <a:pPr marL="171450" indent="-171450">
              <a:buFont typeface="Arial"/>
              <a:buChar char="•"/>
            </a:pPr>
            <a:r>
              <a:rPr lang="en-US" sz="1800" baseline="0" dirty="0" smtClean="0"/>
              <a:t>Avoidance of Weight Distress</a:t>
            </a:r>
          </a:p>
          <a:p>
            <a:pPr marL="171450" indent="-171450">
              <a:buFont typeface="Arial"/>
              <a:buChar char="•"/>
            </a:pPr>
            <a:endParaRPr lang="en-US" sz="1800" baseline="0" dirty="0" smtClean="0"/>
          </a:p>
          <a:p>
            <a:pPr marL="171450" indent="-171450">
              <a:buFont typeface="Arial"/>
              <a:buChar char="•"/>
            </a:pPr>
            <a:endParaRPr lang="en-US" sz="1800" baseline="0" dirty="0" smtClean="0"/>
          </a:p>
          <a:p>
            <a:pPr marL="0" indent="0">
              <a:buFont typeface="Arial"/>
              <a:buNone/>
            </a:pPr>
            <a:endParaRPr lang="en-US" sz="1800" baseline="0" dirty="0" smtClean="0"/>
          </a:p>
        </p:txBody>
      </p:sp>
      <p:sp>
        <p:nvSpPr>
          <p:cNvPr id="4" name="Slide Number Placeholder 3"/>
          <p:cNvSpPr>
            <a:spLocks noGrp="1"/>
          </p:cNvSpPr>
          <p:nvPr>
            <p:ph type="sldNum" sz="quarter" idx="10"/>
          </p:nvPr>
        </p:nvSpPr>
        <p:spPr/>
        <p:txBody>
          <a:bodyPr/>
          <a:lstStyle/>
          <a:p>
            <a:fld id="{94432D73-861F-4A7F-964A-DB840DD3EC46}" type="slidenum">
              <a:rPr lang="en-US" smtClean="0"/>
              <a:t>11</a:t>
            </a:fld>
            <a:endParaRPr lang="en-US"/>
          </a:p>
        </p:txBody>
      </p:sp>
    </p:spTree>
    <p:extLst>
      <p:ext uri="{BB962C8B-B14F-4D97-AF65-F5344CB8AC3E}">
        <p14:creationId xmlns:p14="http://schemas.microsoft.com/office/powerpoint/2010/main" val="749598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aseline="0" dirty="0" smtClean="0"/>
              <a:t>DES</a:t>
            </a:r>
          </a:p>
          <a:p>
            <a:pPr marL="171450" indent="-171450">
              <a:buFont typeface="Arial"/>
              <a:buChar char="•"/>
            </a:pPr>
            <a:r>
              <a:rPr lang="en-US" sz="1200" dirty="0" smtClean="0"/>
              <a:t>Eating as comfort</a:t>
            </a:r>
          </a:p>
          <a:p>
            <a:pPr marL="171450" indent="-171450">
              <a:buFont typeface="Arial"/>
              <a:buChar char="•"/>
            </a:pPr>
            <a:r>
              <a:rPr lang="en-US" sz="1200" dirty="0" smtClean="0"/>
              <a:t>Difficulty Controlling Emotions</a:t>
            </a:r>
          </a:p>
          <a:p>
            <a:pPr marL="171450" indent="-171450">
              <a:buFont typeface="Arial"/>
              <a:buChar char="•"/>
            </a:pPr>
            <a:r>
              <a:rPr lang="en-US" sz="1200" dirty="0" smtClean="0"/>
              <a:t>Intolerance</a:t>
            </a:r>
            <a:r>
              <a:rPr lang="en-US" sz="1200" baseline="0" dirty="0" smtClean="0"/>
              <a:t> of Food Thoughts</a:t>
            </a:r>
          </a:p>
          <a:p>
            <a:pPr marL="171450" indent="-171450">
              <a:buFont typeface="Arial"/>
              <a:buChar char="•"/>
            </a:pPr>
            <a:r>
              <a:rPr lang="en-US" sz="1200" baseline="0" dirty="0" smtClean="0"/>
              <a:t>Lack of Self-Acceptance</a:t>
            </a:r>
          </a:p>
          <a:p>
            <a:pPr marL="171450" indent="-171450">
              <a:buFont typeface="Arial"/>
              <a:buChar char="•"/>
            </a:pPr>
            <a:r>
              <a:rPr lang="en-US" sz="1200" baseline="0" dirty="0" smtClean="0"/>
              <a:t>Overeating</a:t>
            </a:r>
          </a:p>
          <a:p>
            <a:pPr marL="171450" indent="-171450">
              <a:buFont typeface="Arial"/>
              <a:buChar char="•"/>
            </a:pPr>
            <a:r>
              <a:rPr lang="en-US" sz="1200" baseline="0" dirty="0" smtClean="0"/>
              <a:t>Loss of Control</a:t>
            </a:r>
          </a:p>
          <a:p>
            <a:pPr marL="171450" indent="-171450">
              <a:buFont typeface="Arial"/>
              <a:buChar char="•"/>
            </a:pPr>
            <a:r>
              <a:rPr lang="en-US" sz="1200" baseline="0" dirty="0" smtClean="0"/>
              <a:t>Eating Quickly</a:t>
            </a:r>
          </a:p>
          <a:p>
            <a:pPr marL="171450" indent="-171450">
              <a:buFont typeface="Arial"/>
              <a:buChar char="•"/>
            </a:pPr>
            <a:r>
              <a:rPr lang="en-US" sz="1200" baseline="0" dirty="0" smtClean="0"/>
              <a:t>Eating-related Guilt</a:t>
            </a:r>
          </a:p>
          <a:p>
            <a:pPr marL="171450" indent="-171450">
              <a:buFont typeface="Arial"/>
              <a:buChar char="•"/>
            </a:pPr>
            <a:endParaRPr lang="en-US" sz="1200" baseline="0" dirty="0" smtClean="0"/>
          </a:p>
          <a:p>
            <a:pPr marL="0" indent="0">
              <a:lnSpc>
                <a:spcPct val="120000"/>
              </a:lnSpc>
              <a:buNone/>
            </a:pPr>
            <a:r>
              <a:rPr lang="en-US" sz="2400" dirty="0" smtClean="0">
                <a:solidFill>
                  <a:srgbClr val="D5EDF4"/>
                </a:solidFill>
                <a:latin typeface="Bangla MN"/>
                <a:cs typeface="Bangla MN"/>
              </a:rPr>
              <a:t>Daily Eating Survey (DES)</a:t>
            </a:r>
          </a:p>
          <a:p>
            <a:pPr lvl="1">
              <a:lnSpc>
                <a:spcPct val="120000"/>
              </a:lnSpc>
            </a:pPr>
            <a:r>
              <a:rPr lang="en-US" sz="2000" dirty="0" smtClean="0">
                <a:solidFill>
                  <a:srgbClr val="D5EDF4"/>
                </a:solidFill>
                <a:latin typeface="Bangla MN"/>
                <a:cs typeface="Bangla MN"/>
              </a:rPr>
              <a:t>8-item survey</a:t>
            </a:r>
          </a:p>
          <a:p>
            <a:pPr lvl="1">
              <a:lnSpc>
                <a:spcPct val="120000"/>
              </a:lnSpc>
            </a:pPr>
            <a:r>
              <a:rPr lang="en-US" sz="2000" dirty="0" smtClean="0">
                <a:solidFill>
                  <a:srgbClr val="D5EDF4"/>
                </a:solidFill>
                <a:latin typeface="Bangla MN"/>
                <a:cs typeface="Bangla MN"/>
              </a:rPr>
              <a:t>“I ate my food quickly today, not really paying attention </a:t>
            </a:r>
          </a:p>
          <a:p>
            <a:pPr marL="349250" lvl="1" indent="0">
              <a:lnSpc>
                <a:spcPct val="120000"/>
              </a:lnSpc>
              <a:buNone/>
            </a:pPr>
            <a:r>
              <a:rPr lang="en-US" sz="2000" dirty="0" smtClean="0">
                <a:solidFill>
                  <a:srgbClr val="D5EDF4"/>
                </a:solidFill>
                <a:latin typeface="Bangla MN"/>
                <a:cs typeface="Bangla MN"/>
              </a:rPr>
              <a:t>      to what I was eating”</a:t>
            </a:r>
          </a:p>
          <a:p>
            <a:pPr marL="171450" indent="-171450">
              <a:buFont typeface="Arial"/>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4432D73-861F-4A7F-964A-DB840DD3EC46}" type="slidenum">
              <a:rPr lang="en-US" smtClean="0"/>
              <a:t>12</a:t>
            </a:fld>
            <a:endParaRPr lang="en-US"/>
          </a:p>
        </p:txBody>
      </p:sp>
    </p:spTree>
    <p:extLst>
      <p:ext uri="{BB962C8B-B14F-4D97-AF65-F5344CB8AC3E}">
        <p14:creationId xmlns:p14="http://schemas.microsoft.com/office/powerpoint/2010/main" val="1548638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Hypothesis 1: Obesity stigma</a:t>
            </a:r>
            <a:r>
              <a:rPr lang="en-US" sz="1800" kern="1200" baseline="0" dirty="0" smtClean="0">
                <a:solidFill>
                  <a:schemeClr val="tx1"/>
                </a:solidFill>
                <a:effectLst/>
                <a:latin typeface="+mn-lt"/>
                <a:ea typeface="+mn-ea"/>
                <a:cs typeface="+mn-cs"/>
              </a:rPr>
              <a:t> -&gt; disordered eating</a:t>
            </a:r>
            <a:endParaRPr lang="en-US" sz="18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Initial Questionnaires-  DON’T HAVE A TABLE</a:t>
            </a:r>
            <a:r>
              <a:rPr lang="en-US" sz="1800" kern="1200" baseline="0" dirty="0" smtClean="0">
                <a:solidFill>
                  <a:schemeClr val="tx1"/>
                </a:solidFill>
                <a:effectLst/>
                <a:latin typeface="+mn-lt"/>
                <a:ea typeface="+mn-ea"/>
                <a:cs typeface="+mn-cs"/>
              </a:rPr>
              <a:t> FOR THIS!!</a:t>
            </a:r>
            <a:endParaRPr lang="en-US" sz="180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Perceived stigmatizing experiences as measured by the WSSQ were found to significantly predict disordered eating as measured by the ELOCS and by the NEQ such that increases in weight-related stigmatizing experiences predicted increases in disordered eating.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PASE &amp; DES</a:t>
            </a:r>
          </a:p>
          <a:p>
            <a:pPr lvl="1"/>
            <a:r>
              <a:rPr lang="en-US" sz="1800" dirty="0" smtClean="0">
                <a:solidFill>
                  <a:srgbClr val="D5EDF4"/>
                </a:solidFill>
              </a:rPr>
              <a:t>Perceived Stigma predicted Eating as Escape</a:t>
            </a:r>
          </a:p>
          <a:p>
            <a:pPr lvl="2"/>
            <a:r>
              <a:rPr lang="en-US" sz="1800" dirty="0" smtClean="0">
                <a:solidFill>
                  <a:srgbClr val="D5EDF4"/>
                </a:solidFill>
              </a:rPr>
              <a:t>(</a:t>
            </a:r>
            <a:r>
              <a:rPr lang="en-US" sz="1800" i="1" dirty="0" smtClean="0">
                <a:solidFill>
                  <a:srgbClr val="D5EDF4"/>
                </a:solidFill>
              </a:rPr>
              <a:t>M</a:t>
            </a:r>
            <a:r>
              <a:rPr lang="en-US" sz="1800" baseline="-25000" dirty="0" smtClean="0">
                <a:solidFill>
                  <a:srgbClr val="D5EDF4"/>
                </a:solidFill>
              </a:rPr>
              <a:t>b</a:t>
            </a:r>
            <a:r>
              <a:rPr lang="en-US" sz="1800" dirty="0" smtClean="0">
                <a:solidFill>
                  <a:srgbClr val="D5EDF4"/>
                </a:solidFill>
              </a:rPr>
              <a:t>= .38, </a:t>
            </a:r>
            <a:r>
              <a:rPr lang="en-US" sz="1800" i="1" dirty="0" err="1" smtClean="0">
                <a:solidFill>
                  <a:srgbClr val="D5EDF4"/>
                </a:solidFill>
              </a:rPr>
              <a:t>SD</a:t>
            </a:r>
            <a:r>
              <a:rPr lang="en-US" sz="1800" baseline="-25000" dirty="0" err="1" smtClean="0">
                <a:solidFill>
                  <a:srgbClr val="D5EDF4"/>
                </a:solidFill>
              </a:rPr>
              <a:t>b</a:t>
            </a:r>
            <a:r>
              <a:rPr lang="en-US" sz="1800" dirty="0" smtClean="0">
                <a:solidFill>
                  <a:srgbClr val="D5EDF4"/>
                </a:solidFill>
              </a:rPr>
              <a:t> = .94, </a:t>
            </a:r>
            <a:r>
              <a:rPr lang="en-US" sz="1800" i="1" dirty="0" smtClean="0">
                <a:solidFill>
                  <a:srgbClr val="D5EDF4"/>
                </a:solidFill>
              </a:rPr>
              <a:t>p</a:t>
            </a:r>
            <a:r>
              <a:rPr lang="en-US" sz="1800" dirty="0" smtClean="0">
                <a:solidFill>
                  <a:srgbClr val="D5EDF4"/>
                </a:solidFill>
              </a:rPr>
              <a:t> = .01)</a:t>
            </a:r>
          </a:p>
          <a:p>
            <a:pPr lvl="0"/>
            <a:endParaRPr lang="en-US" sz="1800" dirty="0" smtClean="0">
              <a:solidFill>
                <a:srgbClr val="D5EDF4"/>
              </a:solidFill>
            </a:endParaRPr>
          </a:p>
          <a:p>
            <a:pPr lvl="0"/>
            <a:r>
              <a:rPr lang="en-US" sz="1800" kern="1200" dirty="0" smtClean="0">
                <a:solidFill>
                  <a:schemeClr val="tx1"/>
                </a:solidFill>
                <a:effectLst/>
                <a:latin typeface="+mn-lt"/>
                <a:ea typeface="+mn-ea"/>
                <a:cs typeface="+mn-cs"/>
              </a:rPr>
              <a:t>This suggest</a:t>
            </a:r>
            <a:r>
              <a:rPr lang="en-US" sz="1800" kern="1200" baseline="0" dirty="0" smtClean="0">
                <a:solidFill>
                  <a:schemeClr val="tx1"/>
                </a:solidFill>
                <a:effectLst/>
                <a:latin typeface="+mn-lt"/>
                <a:ea typeface="+mn-ea"/>
                <a:cs typeface="+mn-cs"/>
              </a:rPr>
              <a:t> that </a:t>
            </a:r>
            <a:r>
              <a:rPr lang="en-US" sz="1800" kern="1200" dirty="0" smtClean="0">
                <a:solidFill>
                  <a:schemeClr val="tx1"/>
                </a:solidFill>
                <a:effectLst/>
                <a:latin typeface="+mn-lt"/>
                <a:ea typeface="+mn-ea"/>
                <a:cs typeface="+mn-cs"/>
              </a:rPr>
              <a:t>stigmatizing experiences may have impacted participants’ perception of </a:t>
            </a:r>
            <a:r>
              <a:rPr lang="en-US" sz="1800" i="1" kern="1200" dirty="0" smtClean="0">
                <a:solidFill>
                  <a:schemeClr val="tx1"/>
                </a:solidFill>
                <a:effectLst/>
                <a:latin typeface="+mn-lt"/>
                <a:ea typeface="+mn-ea"/>
                <a:cs typeface="+mn-cs"/>
              </a:rPr>
              <a:t>why</a:t>
            </a:r>
            <a:r>
              <a:rPr lang="en-US" sz="1800" kern="1200" dirty="0" smtClean="0">
                <a:solidFill>
                  <a:schemeClr val="tx1"/>
                </a:solidFill>
                <a:effectLst/>
                <a:latin typeface="+mn-lt"/>
                <a:ea typeface="+mn-ea"/>
                <a:cs typeface="+mn-cs"/>
              </a:rPr>
              <a:t> they ate, but not necessarily </a:t>
            </a:r>
            <a:r>
              <a:rPr lang="en-US" sz="1800" i="1" kern="1200" dirty="0" smtClean="0">
                <a:solidFill>
                  <a:schemeClr val="tx1"/>
                </a:solidFill>
                <a:effectLst/>
                <a:latin typeface="+mn-lt"/>
                <a:ea typeface="+mn-ea"/>
                <a:cs typeface="+mn-cs"/>
              </a:rPr>
              <a:t>how </a:t>
            </a:r>
            <a:r>
              <a:rPr lang="en-US" sz="1800" kern="1200" dirty="0" smtClean="0">
                <a:solidFill>
                  <a:schemeClr val="tx1"/>
                </a:solidFill>
                <a:effectLst/>
                <a:latin typeface="+mn-lt"/>
                <a:ea typeface="+mn-ea"/>
                <a:cs typeface="+mn-cs"/>
              </a:rPr>
              <a:t>they ate.</a:t>
            </a:r>
            <a:endParaRPr lang="en-US" sz="1800" dirty="0" smtClean="0">
              <a:solidFill>
                <a:srgbClr val="D5EDF4"/>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endParaRPr lang="en-US"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t>13</a:t>
            </a:fld>
            <a:endParaRPr lang="en-US"/>
          </a:p>
        </p:txBody>
      </p:sp>
    </p:spTree>
    <p:extLst>
      <p:ext uri="{BB962C8B-B14F-4D97-AF65-F5344CB8AC3E}">
        <p14:creationId xmlns:p14="http://schemas.microsoft.com/office/powerpoint/2010/main" val="392061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Comic Sans MS"/>
                <a:ea typeface="+mn-ea"/>
                <a:cs typeface="Comic Sans MS"/>
              </a:rPr>
              <a:t>Hypothesis</a:t>
            </a:r>
            <a:r>
              <a:rPr lang="en-US" sz="1800" kern="1200" baseline="0" dirty="0" smtClean="0">
                <a:solidFill>
                  <a:schemeClr val="tx1"/>
                </a:solidFill>
                <a:effectLst/>
                <a:latin typeface="Comic Sans MS"/>
                <a:ea typeface="+mn-ea"/>
                <a:cs typeface="Comic Sans MS"/>
              </a:rPr>
              <a:t> 2:  </a:t>
            </a:r>
            <a:r>
              <a:rPr lang="en-US" sz="1800" dirty="0" smtClean="0">
                <a:solidFill>
                  <a:schemeClr val="bg2">
                    <a:lumMod val="20000"/>
                    <a:lumOff val="80000"/>
                  </a:schemeClr>
                </a:solidFill>
                <a:latin typeface="Comic Sans MS"/>
                <a:cs typeface="Comic Sans MS"/>
              </a:rPr>
              <a:t>Weight &amp; food inflexibility will moderate the relationship between stigmatizing experiences and disordered eating.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tx1"/>
                </a:solidFill>
                <a:effectLst/>
                <a:latin typeface="+mn-lt"/>
                <a:ea typeface="+mn-ea"/>
                <a:cs typeface="+mn-cs"/>
              </a:rPr>
              <a:t> Initial questionnaires</a:t>
            </a:r>
            <a:endParaRPr lang="en-US" sz="1800" kern="1200" dirty="0" smtClean="0">
              <a:solidFill>
                <a:schemeClr val="tx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no significant interactions found</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 Holding AAQF</a:t>
            </a:r>
            <a:r>
              <a:rPr lang="en-US" sz="1800" kern="1200" baseline="0" dirty="0" smtClean="0">
                <a:solidFill>
                  <a:schemeClr val="tx1"/>
                </a:solidFill>
                <a:effectLst/>
                <a:latin typeface="+mn-lt"/>
                <a:ea typeface="+mn-ea"/>
                <a:cs typeface="+mn-cs"/>
              </a:rPr>
              <a:t> constant, </a:t>
            </a:r>
            <a:r>
              <a:rPr lang="en-US" sz="1800" kern="1200" dirty="0" smtClean="0">
                <a:solidFill>
                  <a:schemeClr val="tx1"/>
                </a:solidFill>
                <a:effectLst/>
                <a:latin typeface="+mn-lt"/>
                <a:ea typeface="+mn-ea"/>
                <a:cs typeface="+mn-cs"/>
              </a:rPr>
              <a:t>WSSQ predicted NES</a:t>
            </a:r>
            <a:r>
              <a:rPr lang="en-US" sz="1800" kern="1200" baseline="0" dirty="0" smtClean="0">
                <a:solidFill>
                  <a:schemeClr val="tx1"/>
                </a:solidFill>
                <a:effectLst/>
                <a:latin typeface="+mn-lt"/>
                <a:ea typeface="+mn-ea"/>
                <a:cs typeface="+mn-cs"/>
              </a:rPr>
              <a:t> &amp;</a:t>
            </a:r>
            <a:r>
              <a:rPr lang="en-US" sz="1800" kern="1200" dirty="0" smtClean="0">
                <a:solidFill>
                  <a:schemeClr val="tx1"/>
                </a:solidFill>
                <a:effectLst/>
                <a:latin typeface="+mn-lt"/>
                <a:ea typeface="+mn-ea"/>
                <a:cs typeface="+mn-cs"/>
              </a:rPr>
              <a:t> ELOCS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Holding WSSQ constant, AAQW predicted ELOCS after accounting for WSSQ</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800" kern="1200" dirty="0" smtClean="0">
                <a:solidFill>
                  <a:schemeClr val="tx1"/>
                </a:solidFill>
                <a:effectLst/>
                <a:latin typeface="+mn-lt"/>
                <a:ea typeface="+mn-ea"/>
                <a:cs typeface="+mn-cs"/>
              </a:rPr>
              <a:t>EMA data- No significant findings</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endParaRPr lang="en-US" sz="18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Arial"/>
              <a:buNone/>
              <a:tabLst/>
              <a:defRPr/>
            </a:pPr>
            <a:r>
              <a:rPr lang="en-US" sz="1800" kern="120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t>14</a:t>
            </a:fld>
            <a:endParaRPr lang="en-US"/>
          </a:p>
        </p:txBody>
      </p:sp>
    </p:spTree>
    <p:extLst>
      <p:ext uri="{BB962C8B-B14F-4D97-AF65-F5344CB8AC3E}">
        <p14:creationId xmlns:p14="http://schemas.microsoft.com/office/powerpoint/2010/main" val="343736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40000"/>
              </a:lnSpc>
              <a:buNone/>
            </a:pPr>
            <a:r>
              <a:rPr lang="en-US" sz="1800" dirty="0" smtClean="0"/>
              <a:t>Hypothesis 3:</a:t>
            </a:r>
            <a:r>
              <a:rPr lang="en-US" sz="1800" baseline="0" dirty="0" smtClean="0"/>
              <a:t> </a:t>
            </a:r>
            <a:r>
              <a:rPr lang="en-US" sz="1800" dirty="0" smtClean="0">
                <a:solidFill>
                  <a:schemeClr val="bg2">
                    <a:lumMod val="20000"/>
                    <a:lumOff val="80000"/>
                  </a:schemeClr>
                </a:solidFill>
                <a:latin typeface="Bangla MN"/>
                <a:cs typeface="Bangla MN"/>
              </a:rPr>
              <a:t>Self-stigma will moderate the relationship between stigmatizing experiences and disordered eating.</a:t>
            </a:r>
          </a:p>
          <a:p>
            <a:pPr marL="285750" indent="-285750">
              <a:buFont typeface="Arial"/>
              <a:buChar char="•"/>
            </a:pPr>
            <a:r>
              <a:rPr lang="en-US" sz="1800" dirty="0" smtClean="0"/>
              <a:t>No</a:t>
            </a:r>
            <a:r>
              <a:rPr lang="en-US" sz="1800" baseline="0" dirty="0" smtClean="0"/>
              <a:t> significant results were found for initial questionnaires or EMA</a:t>
            </a:r>
          </a:p>
          <a:p>
            <a:pPr marL="285750" marR="0" lvl="2"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Could</a:t>
            </a:r>
            <a:r>
              <a:rPr lang="en-US" sz="1800" kern="1200" baseline="0" dirty="0" smtClean="0">
                <a:solidFill>
                  <a:schemeClr val="tx1"/>
                </a:solidFill>
                <a:effectLst/>
                <a:latin typeface="+mn-lt"/>
                <a:ea typeface="+mn-ea"/>
                <a:cs typeface="+mn-cs"/>
              </a:rPr>
              <a:t> be due to: </a:t>
            </a:r>
            <a:r>
              <a:rPr lang="en-US" sz="1800" kern="1200" dirty="0" smtClean="0">
                <a:solidFill>
                  <a:schemeClr val="tx1"/>
                </a:solidFill>
                <a:effectLst/>
                <a:latin typeface="+mn-lt"/>
                <a:ea typeface="+mn-ea"/>
                <a:cs typeface="+mn-cs"/>
              </a:rPr>
              <a:t>relatively high levels of self-stigma reported by this sample compared to the normative sample. </a:t>
            </a:r>
          </a:p>
          <a:p>
            <a:pPr marL="285750" marR="0" lvl="2"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AND that whether or not perceived stigma is coupled with self-stigma is less important in predicting disordered eating than whether perceived stigma is met with inflexibility. </a:t>
            </a:r>
          </a:p>
          <a:p>
            <a:pPr marL="285750" marR="0" lvl="2" indent="-285750" algn="l" defTabSz="914400" rtl="0" eaLnBrk="1" fontAlgn="auto" latinLnBrk="0" hangingPunct="1">
              <a:lnSpc>
                <a:spcPct val="100000"/>
              </a:lnSpc>
              <a:spcBef>
                <a:spcPts val="0"/>
              </a:spcBef>
              <a:spcAft>
                <a:spcPts val="0"/>
              </a:spcAft>
              <a:buClrTx/>
              <a:buSzTx/>
              <a:buFont typeface="Arial"/>
              <a:buChar char="•"/>
              <a:tabLst/>
              <a:defRPr/>
            </a:pPr>
            <a:endParaRPr lang="en-US" sz="1800" kern="1200" dirty="0" smtClean="0">
              <a:solidFill>
                <a:schemeClr val="tx1"/>
              </a:solidFill>
              <a:effectLst/>
              <a:latin typeface="+mn-lt"/>
              <a:ea typeface="+mn-ea"/>
              <a:cs typeface="+mn-cs"/>
            </a:endParaRPr>
          </a:p>
          <a:p>
            <a:pPr marL="285750" indent="-285750">
              <a:buFont typeface="Arial"/>
              <a:buChar char="•"/>
            </a:pPr>
            <a:endParaRPr lang="en-US" sz="1800" baseline="0" dirty="0" smtClean="0"/>
          </a:p>
          <a:p>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Hypothesis 4: </a:t>
            </a:r>
            <a:r>
              <a:rPr lang="en-US" sz="1800" dirty="0" smtClean="0">
                <a:solidFill>
                  <a:schemeClr val="bg2">
                    <a:lumMod val="20000"/>
                    <a:lumOff val="80000"/>
                  </a:schemeClr>
                </a:solidFill>
                <a:latin typeface="Bangla MN"/>
                <a:cs typeface="Bangla MN"/>
              </a:rPr>
              <a:t>Psychological inflexibility will predict self-stigma.</a:t>
            </a:r>
          </a:p>
          <a:p>
            <a:endParaRPr lang="en-US" sz="1800" baseline="0" dirty="0" smtClean="0"/>
          </a:p>
          <a:p>
            <a:r>
              <a:rPr lang="en-US" sz="1800" baseline="0" dirty="0" smtClean="0"/>
              <a:t>Initial Questionnaire</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AAQ-II</a:t>
            </a:r>
            <a:r>
              <a:rPr lang="en-US" sz="1800" kern="1200" baseline="0" dirty="0" smtClean="0">
                <a:solidFill>
                  <a:schemeClr val="tx1"/>
                </a:solidFill>
                <a:effectLst/>
                <a:latin typeface="+mn-lt"/>
                <a:ea typeface="+mn-ea"/>
                <a:cs typeface="+mn-cs"/>
              </a:rPr>
              <a:t> -&gt;</a:t>
            </a:r>
            <a:r>
              <a:rPr lang="en-US" sz="1800" kern="1200" dirty="0" smtClean="0">
                <a:solidFill>
                  <a:schemeClr val="tx1"/>
                </a:solidFill>
                <a:effectLst/>
                <a:latin typeface="+mn-lt"/>
                <a:ea typeface="+mn-ea"/>
                <a:cs typeface="+mn-cs"/>
              </a:rPr>
              <a:t> self-devaluation AND</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fear of enacted stigma (both</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measured by WSSQ)</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AAQ-W</a:t>
            </a:r>
            <a:r>
              <a:rPr lang="en-US" sz="1800" kern="1200" baseline="0" dirty="0" smtClean="0">
                <a:solidFill>
                  <a:schemeClr val="tx1"/>
                </a:solidFill>
                <a:effectLst/>
                <a:latin typeface="+mn-lt"/>
                <a:ea typeface="+mn-ea"/>
                <a:cs typeface="+mn-cs"/>
              </a:rPr>
              <a:t> -&gt;</a:t>
            </a:r>
            <a:r>
              <a:rPr lang="en-US" sz="1800" kern="1200" dirty="0" smtClean="0">
                <a:solidFill>
                  <a:schemeClr val="tx1"/>
                </a:solidFill>
                <a:effectLst/>
                <a:latin typeface="+mn-lt"/>
                <a:ea typeface="+mn-ea"/>
                <a:cs typeface="+mn-cs"/>
              </a:rPr>
              <a:t> self-devaluation AND</a:t>
            </a:r>
            <a:r>
              <a:rPr lang="en-US" sz="1800" kern="1200" baseline="0" dirty="0" smtClean="0">
                <a:solidFill>
                  <a:schemeClr val="tx1"/>
                </a:solidFill>
                <a:effectLst/>
                <a:latin typeface="+mn-lt"/>
                <a:ea typeface="+mn-ea"/>
                <a:cs typeface="+mn-cs"/>
              </a:rPr>
              <a:t> </a:t>
            </a:r>
            <a:r>
              <a:rPr lang="en-US" sz="1800" kern="1200" dirty="0" smtClean="0">
                <a:solidFill>
                  <a:schemeClr val="tx1"/>
                </a:solidFill>
                <a:effectLst/>
                <a:latin typeface="+mn-lt"/>
                <a:ea typeface="+mn-ea"/>
                <a:cs typeface="+mn-cs"/>
              </a:rPr>
              <a:t>fear of enacted stigma </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Food inflexibility did not predict self-stigma on either subscales.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EMA</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 there were two models found to significantly predict self-stigma from one of the dimensions of psychological inflexibility. </a:t>
            </a:r>
            <a:endParaRPr lang="en-US" sz="1200" kern="1200" dirty="0" smtClean="0">
              <a:solidFill>
                <a:schemeClr val="tx1"/>
              </a:solidFill>
              <a:effectLst/>
              <a:latin typeface="+mn-lt"/>
              <a:ea typeface="+mn-ea"/>
              <a:cs typeface="+mn-cs"/>
            </a:endParaRPr>
          </a:p>
          <a:p>
            <a:pPr marL="800100" lvl="1" indent="-342900">
              <a:buFont typeface="Arial"/>
              <a:buChar char="•"/>
            </a:pPr>
            <a:r>
              <a:rPr lang="en-US" sz="2000" dirty="0" smtClean="0">
                <a:solidFill>
                  <a:srgbClr val="D5EDF4"/>
                </a:solidFill>
                <a:latin typeface="Bangla MN"/>
                <a:cs typeface="Bangla MN"/>
              </a:rPr>
              <a:t>Avoidance of weight related distress -&gt; Self-Blame</a:t>
            </a:r>
            <a:r>
              <a:rPr lang="en-US" sz="2000" baseline="0" dirty="0" smtClean="0">
                <a:solidFill>
                  <a:srgbClr val="D5EDF4"/>
                </a:solidFill>
                <a:latin typeface="Bangla MN"/>
                <a:cs typeface="Bangla MN"/>
              </a:rPr>
              <a:t> </a:t>
            </a:r>
          </a:p>
          <a:p>
            <a:pPr marL="800100" lvl="1" indent="-342900">
              <a:buFont typeface="Arial"/>
              <a:buChar char="•"/>
            </a:pPr>
            <a:r>
              <a:rPr lang="en-US" sz="2000" baseline="0" dirty="0" smtClean="0">
                <a:solidFill>
                  <a:srgbClr val="D5EDF4"/>
                </a:solidFill>
                <a:latin typeface="Bangla MN"/>
                <a:cs typeface="Bangla MN"/>
              </a:rPr>
              <a:t>Eating as Comfort -&gt; Lack of self-Acceptance</a:t>
            </a:r>
          </a:p>
          <a:p>
            <a:pPr marL="800100" lvl="1" indent="-342900">
              <a:buFont typeface="Arial"/>
              <a:buChar char="•"/>
            </a:pPr>
            <a:r>
              <a:rPr lang="en-US" sz="2000" baseline="0" dirty="0" smtClean="0">
                <a:solidFill>
                  <a:srgbClr val="D5EDF4"/>
                </a:solidFill>
                <a:latin typeface="Bangla MN"/>
                <a:cs typeface="Bangla MN"/>
              </a:rPr>
              <a:t>In both cases, as </a:t>
            </a:r>
            <a:r>
              <a:rPr lang="en-US" sz="2000" baseline="0" dirty="0" err="1" smtClean="0">
                <a:solidFill>
                  <a:srgbClr val="D5EDF4"/>
                </a:solidFill>
                <a:latin typeface="Bangla MN"/>
                <a:cs typeface="Bangla MN"/>
              </a:rPr>
              <a:t>inflex</a:t>
            </a:r>
            <a:r>
              <a:rPr lang="en-US" sz="2000" baseline="0" dirty="0" smtClean="0">
                <a:solidFill>
                  <a:srgbClr val="D5EDF4"/>
                </a:solidFill>
                <a:latin typeface="Bangla MN"/>
                <a:cs typeface="Bangla MN"/>
              </a:rPr>
              <a:t> increased, so did self-stigmatization</a:t>
            </a:r>
          </a:p>
          <a:p>
            <a:pPr marL="457200" lvl="1" indent="0">
              <a:buFont typeface="Arial"/>
              <a:buNone/>
            </a:pPr>
            <a:endParaRPr lang="en-US" sz="2000" baseline="0" dirty="0" smtClean="0">
              <a:solidFill>
                <a:srgbClr val="D5EDF4"/>
              </a:solidFill>
              <a:latin typeface="Bangla MN"/>
              <a:cs typeface="Bangla MN"/>
            </a:endParaRPr>
          </a:p>
          <a:p>
            <a:pPr marL="457200" marR="0" lvl="1" indent="0" algn="l" defTabSz="914400" rtl="0" eaLnBrk="1" fontAlgn="auto" latinLnBrk="0" hangingPunct="1">
              <a:lnSpc>
                <a:spcPct val="100000"/>
              </a:lnSpc>
              <a:spcBef>
                <a:spcPts val="0"/>
              </a:spcBef>
              <a:spcAft>
                <a:spcPts val="0"/>
              </a:spcAft>
              <a:buClrTx/>
              <a:buSzTx/>
              <a:buFont typeface="Arial"/>
              <a:buNone/>
              <a:tabLst/>
              <a:defRPr/>
            </a:pPr>
            <a:r>
              <a:rPr lang="en-US" sz="2000" kern="1200" dirty="0" smtClean="0">
                <a:solidFill>
                  <a:schemeClr val="tx1"/>
                </a:solidFill>
                <a:effectLst/>
                <a:latin typeface="+mn-lt"/>
                <a:ea typeface="+mn-ea"/>
                <a:cs typeface="+mn-cs"/>
              </a:rPr>
              <a:t>This suggests first that:</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000" kern="1200" dirty="0" smtClean="0">
                <a:solidFill>
                  <a:schemeClr val="tx1"/>
                </a:solidFill>
                <a:effectLst/>
                <a:latin typeface="+mn-lt"/>
                <a:ea typeface="+mn-ea"/>
                <a:cs typeface="+mn-cs"/>
              </a:rPr>
              <a:t>efforts to avoid painful thoughts or feelings about weight, in any form, may contribute specifically to the self-blame aspect of stigma (i.e., blaming oneself for others’ judgments). </a:t>
            </a:r>
          </a:p>
          <a:p>
            <a:pPr marL="800100" marR="0" lvl="1" indent="-342900" algn="l" defTabSz="914400" rtl="0" eaLnBrk="1" fontAlgn="auto" latinLnBrk="0" hangingPunct="1">
              <a:lnSpc>
                <a:spcPct val="100000"/>
              </a:lnSpc>
              <a:spcBef>
                <a:spcPts val="0"/>
              </a:spcBef>
              <a:spcAft>
                <a:spcPts val="0"/>
              </a:spcAft>
              <a:buClrTx/>
              <a:buSzTx/>
              <a:buFont typeface="Arial"/>
              <a:buChar char="•"/>
              <a:tabLst/>
              <a:defRPr/>
            </a:pPr>
            <a:r>
              <a:rPr lang="en-US" sz="2000" kern="1200" dirty="0" smtClean="0">
                <a:solidFill>
                  <a:schemeClr val="tx1"/>
                </a:solidFill>
                <a:effectLst/>
                <a:latin typeface="+mn-lt"/>
                <a:ea typeface="+mn-ea"/>
                <a:cs typeface="+mn-cs"/>
              </a:rPr>
              <a:t>It also suggests that eating to escape pain, of any sort, may contribute specifically to the lack of self-acceptance aspect of stigma.  </a:t>
            </a:r>
          </a:p>
          <a:p>
            <a:pPr marL="457200" lvl="1" indent="0">
              <a:buFont typeface="Arial"/>
              <a:buNone/>
            </a:pPr>
            <a:endParaRPr lang="en-US" sz="2000" baseline="0" dirty="0" smtClean="0">
              <a:solidFill>
                <a:srgbClr val="D5EDF4"/>
              </a:solidFill>
              <a:latin typeface="Bangla MN"/>
              <a:cs typeface="Bangla MN"/>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t>15</a:t>
            </a:fld>
            <a:endParaRPr lang="en-US"/>
          </a:p>
        </p:txBody>
      </p:sp>
    </p:spTree>
    <p:extLst>
      <p:ext uri="{BB962C8B-B14F-4D97-AF65-F5344CB8AC3E}">
        <p14:creationId xmlns:p14="http://schemas.microsoft.com/office/powerpoint/2010/main" val="2647637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DISCUSSION</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kern="1200" dirty="0" smtClean="0">
                <a:solidFill>
                  <a:schemeClr val="tx1"/>
                </a:solidFill>
                <a:effectLst/>
                <a:latin typeface="+mn-lt"/>
                <a:ea typeface="+mn-ea"/>
                <a:cs typeface="+mn-cs"/>
              </a:rPr>
              <a:t>Overall, weight-related and food inflexibility</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food inflexibility did not moderate any relationships between perceived stigma, and disordered eating variables. Food inflexibility was also correlated only with night eating and self-stigma, and was unrelated to eating loss of control. All in all, the data seemed to suggest that food inflexibility was less important, than overall or weight related inflexibility, for predicting self-stigma, predicting disordered eating, or moderating the relationship between stigma and disordered eating.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sz="18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It may be that efforts to curb or ignore food-related thoughts and feelings are simply not as relevant to disordered eating or stigma in an overweight nonclinical sample (i.e., not actively seeking weight-loss). After all, this sample demonstrated more flexibility than the undergraduate sample on which the FAAQ was normed and in which the relations between food-related inflexibility and disordered have been observed</a:t>
            </a:r>
            <a:r>
              <a:rPr lang="en-US" sz="1800" dirty="0" smtClean="0">
                <a:effectLst/>
              </a:rPr>
              <a:t>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sz="1800" dirty="0" smtClean="0">
              <a:effectLst/>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8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LIMITATIONS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Small</a:t>
            </a:r>
            <a:r>
              <a:rPr lang="en-US" sz="1800" kern="1200" baseline="0" dirty="0" smtClean="0">
                <a:solidFill>
                  <a:schemeClr val="tx1"/>
                </a:solidFill>
                <a:effectLst/>
                <a:latin typeface="+mn-lt"/>
                <a:ea typeface="+mn-ea"/>
                <a:cs typeface="+mn-cs"/>
              </a:rPr>
              <a:t> sample size restricted power</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Only 4 bariatric clients expressed an interest while 71 did from Facebook.</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Of the 4 bariatric clients only two consented to participate while 50 did from FB</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Lack of diversity: primarily female and all </a:t>
            </a:r>
            <a:r>
              <a:rPr lang="en-US" sz="1800" kern="1200" baseline="0" dirty="0" err="1" smtClean="0">
                <a:solidFill>
                  <a:schemeClr val="tx1"/>
                </a:solidFill>
                <a:effectLst/>
                <a:latin typeface="+mn-lt"/>
                <a:ea typeface="+mn-ea"/>
                <a:cs typeface="+mn-cs"/>
              </a:rPr>
              <a:t>caucasian</a:t>
            </a:r>
            <a:endParaRPr lang="en-US" sz="1800" kern="1200" baseline="0" dirty="0" smtClean="0">
              <a:solidFill>
                <a:schemeClr val="tx1"/>
              </a:solidFill>
              <a:effectLst/>
              <a:latin typeface="+mn-lt"/>
              <a:ea typeface="+mn-ea"/>
              <a:cs typeface="+mn-cs"/>
            </a:endParaRP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This sample showed fewer problems with loss of control around eating and food </a:t>
            </a:r>
            <a:r>
              <a:rPr lang="en-US" sz="1800" kern="1200" baseline="0" dirty="0" err="1" smtClean="0">
                <a:solidFill>
                  <a:schemeClr val="tx1"/>
                </a:solidFill>
                <a:effectLst/>
                <a:latin typeface="+mn-lt"/>
                <a:ea typeface="+mn-ea"/>
                <a:cs typeface="+mn-cs"/>
              </a:rPr>
              <a:t>inflex</a:t>
            </a:r>
            <a:r>
              <a:rPr lang="en-US" sz="1800" kern="1200" baseline="0" dirty="0" smtClean="0">
                <a:solidFill>
                  <a:schemeClr val="tx1"/>
                </a:solidFill>
                <a:effectLst/>
                <a:latin typeface="+mn-lt"/>
                <a:ea typeface="+mn-ea"/>
                <a:cs typeface="+mn-cs"/>
              </a:rPr>
              <a:t> than normative samples. Could be due to willingness to participate</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Missing responses from EMA data.</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Of 21 opportunities to complete PASE data the average completion was 15.2</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Of 7 chances to complete DES data the average completion was 6.1</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This caused instability among linear models due to fewer numbers of observations.</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67% of </a:t>
            </a:r>
            <a:r>
              <a:rPr lang="en-US" sz="1800" kern="1200" baseline="0" dirty="0" err="1" smtClean="0">
                <a:solidFill>
                  <a:schemeClr val="tx1"/>
                </a:solidFill>
                <a:effectLst/>
                <a:latin typeface="+mn-lt"/>
                <a:ea typeface="+mn-ea"/>
                <a:cs typeface="+mn-cs"/>
              </a:rPr>
              <a:t>ppl</a:t>
            </a:r>
            <a:r>
              <a:rPr lang="en-US" sz="1800" kern="1200" baseline="0" dirty="0" smtClean="0">
                <a:solidFill>
                  <a:schemeClr val="tx1"/>
                </a:solidFill>
                <a:effectLst/>
                <a:latin typeface="+mn-lt"/>
                <a:ea typeface="+mn-ea"/>
                <a:cs typeface="+mn-cs"/>
              </a:rPr>
              <a:t> responded with the same answer every day on at least one item creating slopes of zero, making it difficult to </a:t>
            </a:r>
            <a:r>
              <a:rPr lang="en-US" sz="1800" kern="1200" baseline="0" dirty="0" err="1" smtClean="0">
                <a:solidFill>
                  <a:schemeClr val="tx1"/>
                </a:solidFill>
                <a:effectLst/>
                <a:latin typeface="+mn-lt"/>
                <a:ea typeface="+mn-ea"/>
                <a:cs typeface="+mn-cs"/>
              </a:rPr>
              <a:t>decern</a:t>
            </a:r>
            <a:r>
              <a:rPr lang="en-US" sz="1800" kern="1200" baseline="0" dirty="0" smtClean="0">
                <a:solidFill>
                  <a:schemeClr val="tx1"/>
                </a:solidFill>
                <a:effectLst/>
                <a:latin typeface="+mn-lt"/>
                <a:ea typeface="+mn-ea"/>
                <a:cs typeface="+mn-cs"/>
              </a:rPr>
              <a:t> effects.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Design flaw with wording of EMA items.</a:t>
            </a:r>
          </a:p>
          <a:p>
            <a:pPr marL="1085850" marR="0" lvl="2"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“My eating urges control me,” -</a:t>
            </a:r>
            <a:r>
              <a:rPr lang="en-US" sz="1800" kern="1200" dirty="0" smtClean="0">
                <a:solidFill>
                  <a:schemeClr val="tx1"/>
                </a:solidFill>
                <a:effectLst/>
                <a:latin typeface="+mn-lt"/>
                <a:ea typeface="+mn-ea"/>
                <a:cs typeface="+mn-cs"/>
                <a:sym typeface="Wingdings"/>
              </a:rPr>
              <a:t> TODAY</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800" kern="1200" baseline="0" dirty="0" smtClean="0">
              <a:solidFill>
                <a:schemeClr val="tx1"/>
              </a:solidFill>
              <a:effectLst/>
              <a:latin typeface="+mn-lt"/>
              <a:ea typeface="+mn-ea"/>
              <a:cs typeface="+mn-cs"/>
              <a:sym typeface="Wingding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sz="18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kern="1200" baseline="0" dirty="0" smtClean="0">
                <a:solidFill>
                  <a:schemeClr val="tx1"/>
                </a:solidFill>
                <a:effectLst/>
                <a:latin typeface="+mn-lt"/>
                <a:ea typeface="+mn-ea"/>
                <a:cs typeface="+mn-cs"/>
              </a:rPr>
              <a:t>CONCLUSION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800" dirty="0" smtClean="0">
                <a:effectLst/>
              </a:rPr>
              <a:t>suggest that while perceived stigmatizing experiences may result in emotional eating, these experiences only predict objective problematic eating amongst those high in overall or weight-related inflexibility. This study also suggests that inflexibility contributes substantially to self-stigma amongst the obese, particularly when it 1) takes the form of eating and 2) is focused around weight-related distress.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800" dirty="0" smtClean="0">
                <a:effectLst/>
              </a:rPr>
              <a:t>The results of this study suggest that similar flexibility-based interventions could be designed specifically to reduce self-stigma and buffer the impact of stigmatizing experiences on disordered eating. Such an intervention might train flexibility-based coping skills to replace emotional eating, while building weight-related flexibility to decrease the likelihood of impact of stigma on objective eating behavior.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8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sz="1800" kern="1200" dirty="0" smtClean="0">
              <a:solidFill>
                <a:schemeClr val="tx1"/>
              </a:solidFill>
              <a:effectLst/>
              <a:latin typeface="+mn-lt"/>
              <a:ea typeface="+mn-ea"/>
              <a:cs typeface="+mn-cs"/>
            </a:endParaRPr>
          </a:p>
          <a:p>
            <a:pPr marL="628650" lvl="1" indent="-171450">
              <a:buFont typeface="Arial"/>
              <a:buChar char="•"/>
            </a:pPr>
            <a:endParaRPr lang="en-US" sz="1800" dirty="0" smtClean="0"/>
          </a:p>
          <a:p>
            <a:endParaRPr lang="en-US" dirty="0"/>
          </a:p>
        </p:txBody>
      </p:sp>
      <p:sp>
        <p:nvSpPr>
          <p:cNvPr id="4" name="Slide Number Placeholder 3"/>
          <p:cNvSpPr>
            <a:spLocks noGrp="1"/>
          </p:cNvSpPr>
          <p:nvPr>
            <p:ph type="sldNum" sz="quarter" idx="10"/>
          </p:nvPr>
        </p:nvSpPr>
        <p:spPr/>
        <p:txBody>
          <a:bodyPr/>
          <a:lstStyle/>
          <a:p>
            <a:fld id="{94432D73-861F-4A7F-964A-DB840DD3EC46}" type="slidenum">
              <a:rPr lang="en-US" smtClean="0"/>
              <a:t>16</a:t>
            </a:fld>
            <a:endParaRPr lang="en-US"/>
          </a:p>
        </p:txBody>
      </p:sp>
    </p:spTree>
    <p:extLst>
      <p:ext uri="{BB962C8B-B14F-4D97-AF65-F5344CB8AC3E}">
        <p14:creationId xmlns:p14="http://schemas.microsoft.com/office/powerpoint/2010/main" val="45241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800" kern="1200" baseline="0" dirty="0" smtClean="0">
                <a:solidFill>
                  <a:schemeClr val="tx1"/>
                </a:solidFill>
                <a:effectLst/>
                <a:latin typeface="+mn-lt"/>
                <a:ea typeface="+mn-ea"/>
                <a:cs typeface="+mn-cs"/>
                <a:sym typeface="Wingdings"/>
              </a:rPr>
              <a:t>FUTURE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err="1" smtClean="0">
                <a:solidFill>
                  <a:schemeClr val="tx1"/>
                </a:solidFill>
                <a:effectLst/>
                <a:latin typeface="+mn-lt"/>
                <a:ea typeface="+mn-ea"/>
                <a:cs typeface="+mn-cs"/>
                <a:sym typeface="Wingdings"/>
              </a:rPr>
              <a:t>Psyc</a:t>
            </a:r>
            <a:r>
              <a:rPr lang="en-US" sz="1800" kern="1200" baseline="0" dirty="0" smtClean="0">
                <a:solidFill>
                  <a:schemeClr val="tx1"/>
                </a:solidFill>
                <a:effectLst/>
                <a:latin typeface="+mn-lt"/>
                <a:ea typeface="+mn-ea"/>
                <a:cs typeface="+mn-cs"/>
                <a:sym typeface="Wingdings"/>
              </a:rPr>
              <a:t>. </a:t>
            </a:r>
            <a:r>
              <a:rPr lang="en-US" sz="1800" kern="1200" baseline="0" dirty="0" err="1" smtClean="0">
                <a:solidFill>
                  <a:schemeClr val="tx1"/>
                </a:solidFill>
                <a:effectLst/>
                <a:latin typeface="+mn-lt"/>
                <a:ea typeface="+mn-ea"/>
                <a:cs typeface="+mn-cs"/>
                <a:sym typeface="Wingdings"/>
              </a:rPr>
              <a:t>Inflex</a:t>
            </a:r>
            <a:r>
              <a:rPr lang="en-US" sz="1800" kern="1200" baseline="0" dirty="0" smtClean="0">
                <a:solidFill>
                  <a:schemeClr val="tx1"/>
                </a:solidFill>
                <a:effectLst/>
                <a:latin typeface="+mn-lt"/>
                <a:ea typeface="+mn-ea"/>
                <a:cs typeface="+mn-cs"/>
                <a:sym typeface="Wingdings"/>
              </a:rPr>
              <a:t> is composed of six interdependent components</a:t>
            </a:r>
            <a:endParaRPr lang="en-US" sz="1800" kern="1200" baseline="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dirty="0" smtClean="0">
                <a:solidFill>
                  <a:schemeClr val="tx1"/>
                </a:solidFill>
                <a:effectLst/>
                <a:latin typeface="+mn-lt"/>
                <a:ea typeface="+mn-ea"/>
                <a:cs typeface="+mn-cs"/>
              </a:rPr>
              <a:t>May want to look at specific</a:t>
            </a:r>
            <a:r>
              <a:rPr lang="en-US" sz="1800" kern="1200" baseline="0" dirty="0" smtClean="0">
                <a:solidFill>
                  <a:schemeClr val="tx1"/>
                </a:solidFill>
                <a:effectLst/>
                <a:latin typeface="+mn-lt"/>
                <a:ea typeface="+mn-ea"/>
                <a:cs typeface="+mn-cs"/>
              </a:rPr>
              <a:t> components with regards to </a:t>
            </a:r>
            <a:r>
              <a:rPr lang="en-US" sz="1800" kern="1200" baseline="0" dirty="0" err="1" smtClean="0">
                <a:solidFill>
                  <a:schemeClr val="tx1"/>
                </a:solidFill>
                <a:effectLst/>
                <a:latin typeface="+mn-lt"/>
                <a:ea typeface="+mn-ea"/>
                <a:cs typeface="+mn-cs"/>
              </a:rPr>
              <a:t>psyc</a:t>
            </a:r>
            <a:r>
              <a:rPr lang="en-US" sz="1800" kern="1200" baseline="0" dirty="0" smtClean="0">
                <a:solidFill>
                  <a:schemeClr val="tx1"/>
                </a:solidFill>
                <a:effectLst/>
                <a:latin typeface="+mn-lt"/>
                <a:ea typeface="+mn-ea"/>
                <a:cs typeface="+mn-cs"/>
              </a:rPr>
              <a:t> </a:t>
            </a:r>
            <a:r>
              <a:rPr lang="en-US" sz="1800" kern="1200" baseline="0" dirty="0" err="1" smtClean="0">
                <a:solidFill>
                  <a:schemeClr val="tx1"/>
                </a:solidFill>
                <a:effectLst/>
                <a:latin typeface="+mn-lt"/>
                <a:ea typeface="+mn-ea"/>
                <a:cs typeface="+mn-cs"/>
              </a:rPr>
              <a:t>inflex</a:t>
            </a:r>
            <a:r>
              <a:rPr lang="en-US" sz="1800" kern="1200" baseline="0" dirty="0" smtClean="0">
                <a:solidFill>
                  <a:schemeClr val="tx1"/>
                </a:solidFill>
                <a:effectLst/>
                <a:latin typeface="+mn-lt"/>
                <a:ea typeface="+mn-ea"/>
                <a:cs typeface="+mn-cs"/>
              </a:rPr>
              <a:t>, disordered eating and self-stigma and perceived stigma.</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Cognitive fusion- rigidity of ideas-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Various populations of dieting, non-dieting, bariatric before and after, etc.</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Extend EMA data over the course of treatment surgery prep, etc.</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800" kern="1200" baseline="0" dirty="0" smtClean="0">
                <a:solidFill>
                  <a:schemeClr val="tx1"/>
                </a:solidFill>
                <a:effectLst/>
                <a:latin typeface="+mn-lt"/>
                <a:ea typeface="+mn-ea"/>
                <a:cs typeface="+mn-cs"/>
              </a:rPr>
              <a:t>Including a component to look at differences in social interactions and social skills</a:t>
            </a:r>
          </a:p>
          <a:p>
            <a:pPr marL="0" lvl="0" indent="0">
              <a:buFont typeface="Arial" pitchFamily="34" charset="0"/>
              <a:buNone/>
            </a:pPr>
            <a:endParaRPr lang="en-US"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E7DB23-046E-457B-AEEB-17B33E6D440A}" type="slidenum">
              <a:rPr lang="en-US" smtClean="0"/>
              <a:t>17</a:t>
            </a:fld>
            <a:endParaRPr lang="en-US"/>
          </a:p>
        </p:txBody>
      </p:sp>
    </p:spTree>
    <p:extLst>
      <p:ext uri="{BB962C8B-B14F-4D97-AF65-F5344CB8AC3E}">
        <p14:creationId xmlns:p14="http://schemas.microsoft.com/office/powerpoint/2010/main" val="3124450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32D73-861F-4A7F-964A-DB840DD3EC46}" type="slidenum">
              <a:rPr lang="en-US" smtClean="0"/>
              <a:t>18</a:t>
            </a:fld>
            <a:endParaRPr lang="en-US"/>
          </a:p>
        </p:txBody>
      </p:sp>
    </p:spTree>
    <p:extLst>
      <p:ext uri="{BB962C8B-B14F-4D97-AF65-F5344CB8AC3E}">
        <p14:creationId xmlns:p14="http://schemas.microsoft.com/office/powerpoint/2010/main" val="243517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latin typeface="Comic Sans MS"/>
                <a:cs typeface="Comic Sans MS"/>
              </a:rPr>
              <a:t>Stats</a:t>
            </a:r>
          </a:p>
          <a:p>
            <a:pPr marL="171450" indent="-171450">
              <a:buFont typeface="Arial" pitchFamily="34" charset="0"/>
              <a:buChar char="•"/>
            </a:pPr>
            <a:r>
              <a:rPr lang="en-US" sz="1600" dirty="0" smtClean="0">
                <a:latin typeface="Comic Sans MS"/>
                <a:cs typeface="Comic Sans MS"/>
              </a:rPr>
              <a:t>Obesity</a:t>
            </a:r>
            <a:r>
              <a:rPr lang="en-US" sz="1600" baseline="0" dirty="0" smtClean="0">
                <a:latin typeface="Comic Sans MS"/>
                <a:cs typeface="Comic Sans MS"/>
              </a:rPr>
              <a:t> rates have been rising worldwide</a:t>
            </a:r>
          </a:p>
          <a:p>
            <a:pPr marL="171450" indent="-171450">
              <a:buFont typeface="Arial" pitchFamily="34" charset="0"/>
              <a:buChar char="•"/>
            </a:pPr>
            <a:r>
              <a:rPr lang="en-US" sz="1600" baseline="0" dirty="0" smtClean="0">
                <a:latin typeface="Comic Sans MS"/>
                <a:cs typeface="Comic Sans MS"/>
              </a:rPr>
              <a:t>They are highest in the US</a:t>
            </a:r>
          </a:p>
          <a:p>
            <a:pPr marL="171450" indent="-171450">
              <a:buFont typeface="Arial" pitchFamily="34" charset="0"/>
              <a:buChar char="•"/>
            </a:pPr>
            <a:r>
              <a:rPr lang="en-US" sz="1600" baseline="0" dirty="0" smtClean="0">
                <a:latin typeface="Comic Sans MS"/>
                <a:cs typeface="Comic Sans MS"/>
              </a:rPr>
              <a:t>Adult obesity has doubled since the 1980’s and child obesity has tripled.</a:t>
            </a:r>
          </a:p>
          <a:p>
            <a:pPr marL="171450" indent="-171450">
              <a:buFont typeface="Arial" pitchFamily="34" charset="0"/>
              <a:buChar char="•"/>
            </a:pPr>
            <a:r>
              <a:rPr lang="en-US" sz="1600" baseline="0" dirty="0" smtClean="0">
                <a:latin typeface="Comic Sans MS"/>
                <a:cs typeface="Comic Sans MS"/>
              </a:rPr>
              <a:t>Presently we have ~ 36% of the adult population and ~17% of children battling obesity</a:t>
            </a:r>
          </a:p>
          <a:p>
            <a:pPr marL="171450" indent="-171450">
              <a:buFont typeface="Arial" pitchFamily="34" charset="0"/>
              <a:buChar char="•"/>
            </a:pPr>
            <a:r>
              <a:rPr lang="en-US" sz="1600" baseline="0" dirty="0" smtClean="0">
                <a:latin typeface="Comic Sans MS"/>
                <a:cs typeface="Comic Sans MS"/>
              </a:rPr>
              <a:t>The US Center of Disease Control &amp; Prevention estimates that by 2030 we could be facing 42% of the adult population being obese.</a:t>
            </a:r>
            <a:endParaRPr lang="en-US" sz="1600" dirty="0">
              <a:latin typeface="Comic Sans MS"/>
              <a:cs typeface="Comic Sans MS"/>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t>2</a:t>
            </a:fld>
            <a:endParaRPr lang="en-US"/>
          </a:p>
        </p:txBody>
      </p:sp>
    </p:spTree>
    <p:extLst>
      <p:ext uri="{BB962C8B-B14F-4D97-AF65-F5344CB8AC3E}">
        <p14:creationId xmlns:p14="http://schemas.microsoft.com/office/powerpoint/2010/main" val="265525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omic Sans MS"/>
                <a:cs typeface="Comic Sans MS"/>
              </a:rPr>
              <a:t>There’s a reason to be concerned due to the illness and disability associated</a:t>
            </a:r>
            <a:r>
              <a:rPr lang="en-US" sz="1400" baseline="0" dirty="0" smtClean="0">
                <a:latin typeface="Comic Sans MS"/>
                <a:cs typeface="Comic Sans MS"/>
              </a:rPr>
              <a:t> with obesity</a:t>
            </a:r>
            <a:endParaRPr lang="en-US" sz="1400" dirty="0" smtClean="0">
              <a:latin typeface="Comic Sans MS"/>
              <a:cs typeface="Comic Sans MS"/>
            </a:endParaRPr>
          </a:p>
          <a:p>
            <a:pPr marL="0" indent="0">
              <a:buFont typeface="Arial" pitchFamily="34" charset="0"/>
              <a:buNone/>
            </a:pPr>
            <a:endParaRPr lang="en-US" sz="1400" dirty="0" smtClean="0">
              <a:latin typeface="Comic Sans MS"/>
              <a:cs typeface="Comic Sans MS"/>
            </a:endParaRPr>
          </a:p>
          <a:p>
            <a:pPr marL="0" indent="0">
              <a:buFont typeface="Arial" pitchFamily="34" charset="0"/>
              <a:buNone/>
            </a:pPr>
            <a:r>
              <a:rPr lang="en-US" sz="1400" b="1" dirty="0" smtClean="0">
                <a:latin typeface="Comic Sans MS"/>
                <a:cs typeface="Comic Sans MS"/>
              </a:rPr>
              <a:t>Physical:</a:t>
            </a:r>
            <a:r>
              <a:rPr lang="en-US" sz="1400" baseline="0" dirty="0" smtClean="0">
                <a:latin typeface="Comic Sans MS"/>
                <a:cs typeface="Comic Sans MS"/>
              </a:rPr>
              <a:t> High blood pressure, stroke, heart disease, diabetes, increased risk of cancer</a:t>
            </a:r>
          </a:p>
          <a:p>
            <a:pPr marL="628650" lvl="1" indent="-171450">
              <a:buFont typeface="Arial" pitchFamily="34" charset="0"/>
              <a:buChar char="•"/>
            </a:pPr>
            <a:r>
              <a:rPr lang="en-US" sz="1400" baseline="0" dirty="0" smtClean="0">
                <a:latin typeface="Comic Sans MS"/>
                <a:cs typeface="Comic Sans MS"/>
              </a:rPr>
              <a:t>Disability: Obese person without any obesity related medical conditions is two times more likely to be disabled than a person of average weight.</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Comic Sans MS"/>
                <a:cs typeface="Comic Sans MS"/>
              </a:rPr>
              <a:t>Ultimately: death….2.8 million people die world wide every year due to  being overweight or obese</a:t>
            </a:r>
          </a:p>
          <a:p>
            <a:pPr marL="171450" indent="-171450">
              <a:buFont typeface="Arial" pitchFamily="34" charset="0"/>
              <a:buChar char="•"/>
            </a:pPr>
            <a:r>
              <a:rPr lang="en-US" sz="1400" b="1" baseline="0" dirty="0" smtClean="0">
                <a:latin typeface="Comic Sans MS"/>
                <a:cs typeface="Comic Sans MS"/>
              </a:rPr>
              <a:t>Psychological:</a:t>
            </a:r>
            <a:r>
              <a:rPr lang="en-US" sz="1400" baseline="0" dirty="0" smtClean="0">
                <a:latin typeface="Comic Sans MS"/>
                <a:cs typeface="Comic Sans MS"/>
              </a:rPr>
              <a:t> comorbid with mood disorders, mania, agoraphobia without panic disorder, addictive disorders, binge eating</a:t>
            </a:r>
          </a:p>
          <a:p>
            <a:pPr marL="628650" lvl="1" indent="-171450">
              <a:buFont typeface="Arial" pitchFamily="34" charset="0"/>
              <a:buChar char="•"/>
            </a:pPr>
            <a:r>
              <a:rPr lang="en-US" sz="1400" baseline="0" dirty="0" smtClean="0">
                <a:latin typeface="Comic Sans MS"/>
                <a:cs typeface="Comic Sans MS"/>
              </a:rPr>
              <a:t>Decreased quality of life- </a:t>
            </a:r>
          </a:p>
          <a:p>
            <a:pPr marL="1085850" lvl="2" indent="-171450">
              <a:buFont typeface="Arial" pitchFamily="34" charset="0"/>
              <a:buChar char="•"/>
            </a:pPr>
            <a:r>
              <a:rPr lang="en-US" sz="1400" baseline="0" dirty="0" smtClean="0">
                <a:latin typeface="Comic Sans MS"/>
                <a:cs typeface="Comic Sans MS"/>
              </a:rPr>
              <a:t>Multiple domains: physical functioning, self-esteem, sexual functioning, work life and public distress.</a:t>
            </a:r>
          </a:p>
          <a:p>
            <a:pPr marL="1085850" lvl="2" indent="-171450">
              <a:buFont typeface="Arial" pitchFamily="34" charset="0"/>
              <a:buChar char="•"/>
            </a:pPr>
            <a:r>
              <a:rPr lang="en-US" sz="1400" baseline="0" dirty="0" smtClean="0">
                <a:latin typeface="Comic Sans MS"/>
                <a:cs typeface="Comic Sans MS"/>
              </a:rPr>
              <a:t>children and teens report </a:t>
            </a:r>
            <a:r>
              <a:rPr lang="en-US" sz="1400" baseline="0" dirty="0" err="1" smtClean="0">
                <a:latin typeface="Comic Sans MS"/>
                <a:cs typeface="Comic Sans MS"/>
              </a:rPr>
              <a:t>QoL</a:t>
            </a:r>
            <a:r>
              <a:rPr lang="en-US" sz="1400" baseline="0" dirty="0" smtClean="0">
                <a:latin typeface="Comic Sans MS"/>
                <a:cs typeface="Comic Sans MS"/>
              </a:rPr>
              <a:t> levels similar to children being treated for cancer.</a:t>
            </a:r>
          </a:p>
          <a:p>
            <a:pPr marL="171450" indent="-171450">
              <a:buFont typeface="Arial" pitchFamily="34" charset="0"/>
              <a:buChar char="•"/>
            </a:pPr>
            <a:r>
              <a:rPr lang="en-US" sz="1400" baseline="0" dirty="0" smtClean="0">
                <a:latin typeface="Comic Sans MS"/>
                <a:cs typeface="Comic Sans MS"/>
              </a:rPr>
              <a:t>If we’re talking about medical or psychological issues they become more severe with increasing BMI. </a:t>
            </a:r>
          </a:p>
        </p:txBody>
      </p:sp>
      <p:sp>
        <p:nvSpPr>
          <p:cNvPr id="4" name="Slide Number Placeholder 3"/>
          <p:cNvSpPr>
            <a:spLocks noGrp="1"/>
          </p:cNvSpPr>
          <p:nvPr>
            <p:ph type="sldNum" sz="quarter" idx="10"/>
          </p:nvPr>
        </p:nvSpPr>
        <p:spPr/>
        <p:txBody>
          <a:bodyPr/>
          <a:lstStyle/>
          <a:p>
            <a:fld id="{94432D73-861F-4A7F-964A-DB840DD3EC46}" type="slidenum">
              <a:rPr lang="en-US" smtClean="0"/>
              <a:t>3</a:t>
            </a:fld>
            <a:endParaRPr lang="en-US"/>
          </a:p>
        </p:txBody>
      </p:sp>
    </p:spTree>
    <p:extLst>
      <p:ext uri="{BB962C8B-B14F-4D97-AF65-F5344CB8AC3E}">
        <p14:creationId xmlns:p14="http://schemas.microsoft.com/office/powerpoint/2010/main" val="189531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omic Sans MS"/>
                <a:cs typeface="Comic Sans MS"/>
              </a:rPr>
              <a:t>Disorganized Eating behaviors are commonly</a:t>
            </a:r>
            <a:r>
              <a:rPr lang="en-US" sz="1400" baseline="0" dirty="0" smtClean="0">
                <a:latin typeface="Comic Sans MS"/>
                <a:cs typeface="Comic Sans MS"/>
              </a:rPr>
              <a:t> seen among the obese</a:t>
            </a:r>
            <a:endParaRPr lang="en-US" sz="1400" dirty="0" smtClean="0">
              <a:latin typeface="Comic Sans MS"/>
              <a:cs typeface="Comic Sans MS"/>
            </a:endParaRPr>
          </a:p>
          <a:p>
            <a:endParaRPr lang="en-US" sz="1400" dirty="0" smtClean="0">
              <a:latin typeface="Comic Sans MS"/>
              <a:cs typeface="Comic Sans MS"/>
            </a:endParaRPr>
          </a:p>
          <a:p>
            <a:r>
              <a:rPr lang="en-US" sz="1400" dirty="0" smtClean="0">
                <a:latin typeface="Comic Sans MS"/>
                <a:cs typeface="Comic Sans MS"/>
              </a:rPr>
              <a:t>The two eating related disorders that are</a:t>
            </a:r>
            <a:r>
              <a:rPr lang="en-US" sz="1400" baseline="0" dirty="0" smtClean="0">
                <a:latin typeface="Comic Sans MS"/>
                <a:cs typeface="Comic Sans MS"/>
              </a:rPr>
              <a:t> frequently seen in obese populations are: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Comic Sans MS"/>
                <a:cs typeface="Comic Sans MS"/>
              </a:rPr>
              <a:t>Binge eating.</a:t>
            </a:r>
            <a:r>
              <a:rPr lang="en-US" sz="1400" dirty="0" smtClean="0">
                <a:latin typeface="Comic Sans MS"/>
                <a:cs typeface="Comic Sans MS"/>
              </a:rPr>
              <a:t> Involves eating larger quantities of food than most people would eat in the same</a:t>
            </a:r>
            <a:r>
              <a:rPr lang="en-US" sz="1400" baseline="0" dirty="0" smtClean="0">
                <a:latin typeface="Comic Sans MS"/>
                <a:cs typeface="Comic Sans MS"/>
              </a:rPr>
              <a:t> context.</a:t>
            </a:r>
          </a:p>
          <a:p>
            <a:pPr marL="171450" indent="-171450">
              <a:buFont typeface="Arial" pitchFamily="34" charset="0"/>
              <a:buChar char="•"/>
            </a:pPr>
            <a:r>
              <a:rPr lang="en-US" sz="1400" baseline="0" dirty="0" smtClean="0">
                <a:latin typeface="Comic Sans MS"/>
                <a:cs typeface="Comic Sans MS"/>
              </a:rPr>
              <a:t>Night eating- Eating large meals late at night or snacking throughout the evening hours</a:t>
            </a:r>
          </a:p>
          <a:p>
            <a:pPr marL="171450" indent="-171450">
              <a:buFont typeface="Arial" pitchFamily="34" charset="0"/>
              <a:buChar char="•"/>
            </a:pPr>
            <a:endParaRPr lang="en-US" sz="1400" baseline="0" dirty="0" smtClean="0">
              <a:latin typeface="Comic Sans MS"/>
              <a:cs typeface="Comic Sans MS"/>
            </a:endParaRPr>
          </a:p>
          <a:p>
            <a:pPr marL="171450" indent="-171450">
              <a:buFont typeface="Arial" pitchFamily="34" charset="0"/>
              <a:buChar char="•"/>
            </a:pPr>
            <a:r>
              <a:rPr lang="en-US" sz="1400" baseline="0" dirty="0" smtClean="0">
                <a:latin typeface="Comic Sans MS"/>
                <a:cs typeface="Comic Sans MS"/>
              </a:rPr>
              <a:t>BINGE EATING BEHAVIOR</a:t>
            </a:r>
          </a:p>
          <a:p>
            <a:pPr marL="171450" indent="-171450">
              <a:buFont typeface="Arial"/>
              <a:buChar char="•"/>
            </a:pPr>
            <a:r>
              <a:rPr lang="en-US" sz="1400" baseline="0" dirty="0" smtClean="0">
                <a:latin typeface="Comic Sans MS"/>
                <a:cs typeface="Comic Sans MS"/>
              </a:rPr>
              <a:t>~30% of population of treatment seeking obese people meet criteria for BED, which is higher than the </a:t>
            </a:r>
            <a:r>
              <a:rPr lang="en-US" sz="1400" baseline="0" dirty="0" err="1" smtClean="0">
                <a:latin typeface="Comic Sans MS"/>
                <a:cs typeface="Comic Sans MS"/>
              </a:rPr>
              <a:t>prevelance</a:t>
            </a:r>
            <a:r>
              <a:rPr lang="en-US" sz="1400" baseline="0" dirty="0" smtClean="0">
                <a:latin typeface="Comic Sans MS"/>
                <a:cs typeface="Comic Sans MS"/>
              </a:rPr>
              <a:t> in the general population.</a:t>
            </a:r>
          </a:p>
          <a:p>
            <a:pPr marL="171450" indent="-171450">
              <a:buFont typeface="Arial"/>
              <a:buChar char="•"/>
            </a:pPr>
            <a:r>
              <a:rPr lang="en-US" sz="1400" baseline="0" dirty="0" smtClean="0">
                <a:latin typeface="Comic Sans MS"/>
                <a:cs typeface="Comic Sans MS"/>
              </a:rPr>
              <a:t>~20% of the obese population engage in binging episodes but do not meet criteria for BED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Comic Sans MS"/>
                <a:cs typeface="Comic Sans MS"/>
              </a:rPr>
              <a:t>BE is positively correlated with BMI, especially for those who are considered morbidly obese (BMI &gt;35)</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400" baseline="0" dirty="0" smtClean="0">
              <a:latin typeface="Comic Sans MS"/>
              <a:cs typeface="Comic Sans M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Comic Sans MS"/>
                <a:cs typeface="Comic Sans MS"/>
              </a:rPr>
              <a:t>NIGHT EATING BEHAVIOR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err="1" smtClean="0">
                <a:latin typeface="Comic Sans MS"/>
                <a:cs typeface="Comic Sans MS"/>
              </a:rPr>
              <a:t>Prev</a:t>
            </a:r>
            <a:r>
              <a:rPr lang="en-US" sz="1400" baseline="0" dirty="0" smtClean="0">
                <a:latin typeface="Comic Sans MS"/>
                <a:cs typeface="Comic Sans MS"/>
              </a:rPr>
              <a:t>- .4% normal pop &amp; 15% of obese pop</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latin typeface="Comic Sans MS"/>
                <a:cs typeface="Comic Sans MS"/>
              </a:rPr>
              <a:t>- Obese are 5X more </a:t>
            </a:r>
            <a:r>
              <a:rPr lang="en-US" sz="1400" baseline="0" dirty="0" err="1" smtClean="0">
                <a:latin typeface="Comic Sans MS"/>
                <a:cs typeface="Comic Sans MS"/>
              </a:rPr>
              <a:t>likley</a:t>
            </a:r>
            <a:r>
              <a:rPr lang="en-US" sz="1400" baseline="0" dirty="0" smtClean="0">
                <a:latin typeface="Comic Sans MS"/>
                <a:cs typeface="Comic Sans MS"/>
              </a:rPr>
              <a:t> to suffer from NES</a:t>
            </a:r>
          </a:p>
          <a:p>
            <a:pPr marL="0" indent="0">
              <a:buFont typeface="Arial" pitchFamily="34" charset="0"/>
              <a:buNone/>
            </a:pPr>
            <a:endParaRPr lang="en-US" sz="1400" baseline="0" dirty="0" smtClean="0">
              <a:latin typeface="Comic Sans MS"/>
              <a:cs typeface="Comic Sans MS"/>
            </a:endParaRPr>
          </a:p>
          <a:p>
            <a:pPr marL="171450" indent="-171450">
              <a:buFont typeface="Arial" pitchFamily="34" charset="0"/>
              <a:buChar char="•"/>
            </a:pPr>
            <a:r>
              <a:rPr lang="en-US" sz="1400" b="1" baseline="0" dirty="0" smtClean="0">
                <a:latin typeface="Comic Sans MS"/>
                <a:cs typeface="Comic Sans MS"/>
              </a:rPr>
              <a:t>BEHAVIORS SEEN IN BED AND NES</a:t>
            </a:r>
            <a:r>
              <a:rPr lang="en-US" sz="1400" baseline="0" dirty="0" smtClean="0">
                <a:latin typeface="Comic Sans MS"/>
                <a:cs typeface="Comic Sans MS"/>
              </a:rPr>
              <a:t>: Overeating, eating quickly, eating for comfort or to cope, loss of control, </a:t>
            </a:r>
          </a:p>
          <a:p>
            <a:pPr marL="171450" indent="-171450">
              <a:buFont typeface="Arial" pitchFamily="34" charset="0"/>
              <a:buChar char="•"/>
            </a:pPr>
            <a:endParaRPr lang="en-US" sz="1400" baseline="0" dirty="0" smtClean="0">
              <a:latin typeface="Comic Sans MS"/>
              <a:cs typeface="Comic Sans MS"/>
            </a:endParaRPr>
          </a:p>
          <a:p>
            <a:endParaRPr lang="en-US" sz="1400" dirty="0"/>
          </a:p>
        </p:txBody>
      </p:sp>
      <p:sp>
        <p:nvSpPr>
          <p:cNvPr id="4" name="Slide Number Placeholder 3"/>
          <p:cNvSpPr>
            <a:spLocks noGrp="1"/>
          </p:cNvSpPr>
          <p:nvPr>
            <p:ph type="sldNum" sz="quarter" idx="10"/>
          </p:nvPr>
        </p:nvSpPr>
        <p:spPr/>
        <p:txBody>
          <a:bodyPr/>
          <a:lstStyle/>
          <a:p>
            <a:fld id="{94432D73-861F-4A7F-964A-DB840DD3EC46}" type="slidenum">
              <a:rPr lang="en-US" smtClean="0"/>
              <a:t>4</a:t>
            </a:fld>
            <a:endParaRPr lang="en-US"/>
          </a:p>
        </p:txBody>
      </p:sp>
    </p:spTree>
    <p:extLst>
      <p:ext uri="{BB962C8B-B14F-4D97-AF65-F5344CB8AC3E}">
        <p14:creationId xmlns:p14="http://schemas.microsoft.com/office/powerpoint/2010/main" val="864743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400" baseline="0" dirty="0" smtClean="0">
                <a:latin typeface="Comic Sans MS"/>
                <a:cs typeface="Comic Sans MS"/>
                <a:sym typeface="Wingdings" pitchFamily="2" charset="2"/>
              </a:rPr>
              <a:t>STIGMA &amp; STEREOTYPES</a:t>
            </a:r>
          </a:p>
          <a:p>
            <a:pPr marL="171450" indent="-171450">
              <a:buFont typeface="Arial"/>
              <a:buChar char="•"/>
            </a:pPr>
            <a:r>
              <a:rPr lang="en-US" sz="1400" baseline="0" dirty="0" smtClean="0">
                <a:latin typeface="Comic Sans MS"/>
                <a:cs typeface="Comic Sans MS"/>
                <a:sym typeface="Wingdings" pitchFamily="2" charset="2"/>
              </a:rPr>
              <a:t>Disordered eating issues are pretty common among the obese.  Unfortunately so are stigmatizing experiences.</a:t>
            </a:r>
          </a:p>
          <a:p>
            <a:pPr marL="628650" lvl="1" indent="-171450">
              <a:buFont typeface="Arial"/>
              <a:buChar char="•"/>
            </a:pPr>
            <a:r>
              <a:rPr lang="en-US" sz="1400" dirty="0" smtClean="0">
                <a:latin typeface="Comic Sans MS"/>
                <a:cs typeface="Comic Sans MS"/>
              </a:rPr>
              <a:t>Common</a:t>
            </a:r>
            <a:r>
              <a:rPr lang="en-US" sz="1400" baseline="0" dirty="0" smtClean="0">
                <a:latin typeface="Comic Sans MS"/>
                <a:cs typeface="Comic Sans MS"/>
              </a:rPr>
              <a:t> </a:t>
            </a:r>
            <a:r>
              <a:rPr lang="en-US" sz="1400" dirty="0" smtClean="0">
                <a:latin typeface="Comic Sans MS"/>
                <a:cs typeface="Comic Sans MS"/>
              </a:rPr>
              <a:t>Stereotypes of obese: </a:t>
            </a:r>
            <a:r>
              <a:rPr lang="en-US" sz="1400" baseline="0" dirty="0" smtClean="0">
                <a:latin typeface="Comic Sans MS"/>
                <a:cs typeface="Comic Sans MS"/>
              </a:rPr>
              <a:t> </a:t>
            </a:r>
            <a:r>
              <a:rPr lang="en-US" sz="1400" kern="1200" dirty="0" smtClean="0">
                <a:solidFill>
                  <a:schemeClr val="tx1"/>
                </a:solidFill>
                <a:effectLst/>
                <a:latin typeface="Comic Sans MS"/>
                <a:ea typeface="+mn-ea"/>
                <a:cs typeface="Comic Sans MS"/>
              </a:rPr>
              <a:t>as </a:t>
            </a:r>
            <a:r>
              <a:rPr lang="en-US" sz="1400" i="1" kern="1200" dirty="0" smtClean="0">
                <a:solidFill>
                  <a:schemeClr val="tx1"/>
                </a:solidFill>
                <a:effectLst/>
                <a:latin typeface="Comic Sans MS"/>
                <a:ea typeface="+mn-ea"/>
                <a:cs typeface="Comic Sans MS"/>
              </a:rPr>
              <a:t>lazy</a:t>
            </a:r>
            <a:r>
              <a:rPr lang="en-US" sz="1400" kern="1200" dirty="0" smtClean="0">
                <a:solidFill>
                  <a:schemeClr val="tx1"/>
                </a:solidFill>
                <a:effectLst/>
                <a:latin typeface="Comic Sans MS"/>
                <a:ea typeface="+mn-ea"/>
                <a:cs typeface="Comic Sans MS"/>
              </a:rPr>
              <a:t>, </a:t>
            </a:r>
            <a:r>
              <a:rPr lang="en-US" sz="1400" i="1" kern="1200" dirty="0" smtClean="0">
                <a:solidFill>
                  <a:schemeClr val="tx1"/>
                </a:solidFill>
                <a:effectLst/>
                <a:latin typeface="Comic Sans MS"/>
                <a:ea typeface="+mn-ea"/>
                <a:cs typeface="Comic Sans MS"/>
              </a:rPr>
              <a:t>self-indulgent</a:t>
            </a:r>
            <a:r>
              <a:rPr lang="en-US" sz="1400" kern="1200" dirty="0" smtClean="0">
                <a:solidFill>
                  <a:schemeClr val="tx1"/>
                </a:solidFill>
                <a:effectLst/>
                <a:latin typeface="Comic Sans MS"/>
                <a:ea typeface="+mn-ea"/>
                <a:cs typeface="Comic Sans MS"/>
              </a:rPr>
              <a:t>, </a:t>
            </a:r>
            <a:r>
              <a:rPr lang="en-US" sz="1400" i="1" kern="1200" dirty="0" smtClean="0">
                <a:solidFill>
                  <a:schemeClr val="tx1"/>
                </a:solidFill>
                <a:effectLst/>
                <a:latin typeface="Comic Sans MS"/>
                <a:ea typeface="+mn-ea"/>
                <a:cs typeface="Comic Sans MS"/>
              </a:rPr>
              <a:t>unattractive</a:t>
            </a:r>
            <a:r>
              <a:rPr lang="en-US" sz="1400" kern="1200" dirty="0" smtClean="0">
                <a:solidFill>
                  <a:schemeClr val="tx1"/>
                </a:solidFill>
                <a:effectLst/>
                <a:latin typeface="Comic Sans MS"/>
                <a:ea typeface="+mn-ea"/>
                <a:cs typeface="Comic Sans MS"/>
              </a:rPr>
              <a:t>, </a:t>
            </a:r>
            <a:r>
              <a:rPr lang="en-US" sz="1400" i="1" kern="1200" dirty="0" smtClean="0">
                <a:solidFill>
                  <a:schemeClr val="tx1"/>
                </a:solidFill>
                <a:effectLst/>
                <a:latin typeface="Comic Sans MS"/>
                <a:ea typeface="+mn-ea"/>
                <a:cs typeface="Comic Sans MS"/>
              </a:rPr>
              <a:t>bad</a:t>
            </a:r>
            <a:r>
              <a:rPr lang="en-US" sz="1400" kern="1200" dirty="0" smtClean="0">
                <a:solidFill>
                  <a:schemeClr val="tx1"/>
                </a:solidFill>
                <a:effectLst/>
                <a:latin typeface="Comic Sans MS"/>
                <a:ea typeface="+mn-ea"/>
                <a:cs typeface="Comic Sans MS"/>
              </a:rPr>
              <a:t>, and </a:t>
            </a:r>
            <a:r>
              <a:rPr lang="en-US" sz="1400" i="1" kern="1200" dirty="0" smtClean="0">
                <a:solidFill>
                  <a:schemeClr val="tx1"/>
                </a:solidFill>
                <a:effectLst/>
                <a:latin typeface="Comic Sans MS"/>
                <a:ea typeface="+mn-ea"/>
                <a:cs typeface="Comic Sans MS"/>
              </a:rPr>
              <a:t>worthless</a:t>
            </a:r>
            <a:r>
              <a:rPr lang="en-US" sz="1400" kern="1200" dirty="0" smtClean="0">
                <a:solidFill>
                  <a:schemeClr val="tx1"/>
                </a:solidFill>
                <a:effectLst/>
                <a:latin typeface="Comic Sans MS"/>
                <a:ea typeface="+mn-ea"/>
                <a:cs typeface="Comic Sans MS"/>
              </a:rPr>
              <a:t> </a:t>
            </a:r>
          </a:p>
          <a:p>
            <a:pPr marL="171450" indent="-171450">
              <a:buFont typeface="Arial" pitchFamily="34" charset="0"/>
              <a:buChar char="•"/>
            </a:pPr>
            <a:r>
              <a:rPr lang="en-US" sz="1400" baseline="0" dirty="0" smtClean="0">
                <a:latin typeface="Comic Sans MS"/>
                <a:cs typeface="Comic Sans MS"/>
                <a:sym typeface="Wingdings" pitchFamily="2" charset="2"/>
              </a:rPr>
              <a:t>At the root of these stereotypes is the ongoing public perception that obesity is EASILY within the individual’s control.</a:t>
            </a:r>
          </a:p>
          <a:p>
            <a:pPr marL="171450" indent="-171450">
              <a:buFont typeface="Arial" pitchFamily="34" charset="0"/>
              <a:buChar char="•"/>
            </a:pPr>
            <a:r>
              <a:rPr lang="en-US" sz="1400" baseline="0" dirty="0" smtClean="0">
                <a:latin typeface="Comic Sans MS"/>
                <a:cs typeface="Comic Sans MS"/>
                <a:sym typeface="Wingdings" pitchFamily="2" charset="2"/>
              </a:rPr>
              <a:t>So, this boils down to </a:t>
            </a:r>
            <a:r>
              <a:rPr lang="en-US" sz="1400" kern="1200" dirty="0" smtClean="0">
                <a:solidFill>
                  <a:schemeClr val="tx1"/>
                </a:solidFill>
                <a:effectLst/>
                <a:latin typeface="Comic Sans MS"/>
                <a:ea typeface="+mn-ea"/>
                <a:cs typeface="Comic Sans MS"/>
              </a:rPr>
              <a:t>not only are the obese lazy, self-indulgent, unattractive, bad, and worthless, but they are to blame. </a:t>
            </a:r>
          </a:p>
          <a:p>
            <a:pPr marL="628650" lvl="1" indent="-171450">
              <a:buFont typeface="Arial" pitchFamily="34" charset="0"/>
              <a:buChar char="•"/>
            </a:pPr>
            <a:r>
              <a:rPr lang="en-US" sz="1400" kern="1200" baseline="0" dirty="0" smtClean="0">
                <a:solidFill>
                  <a:schemeClr val="tx1"/>
                </a:solidFill>
                <a:effectLst/>
                <a:latin typeface="Comic Sans MS"/>
                <a:ea typeface="+mn-ea"/>
                <a:cs typeface="Comic Sans MS"/>
                <a:sym typeface="Wingdings" pitchFamily="2" charset="2"/>
              </a:rPr>
              <a:t>This is even the case with formerly obese folks.  Still stereotyped as if they are tainted.</a:t>
            </a:r>
          </a:p>
          <a:p>
            <a:pPr marL="171450" indent="-171450">
              <a:buFont typeface="Arial"/>
              <a:buChar char="•"/>
            </a:pPr>
            <a:endParaRPr lang="en-US" sz="1400" baseline="0" dirty="0" smtClean="0">
              <a:latin typeface="Comic Sans MS"/>
              <a:cs typeface="Comic Sans MS"/>
              <a:sym typeface="Wingdings" pitchFamily="2" charset="2"/>
            </a:endParaRPr>
          </a:p>
          <a:p>
            <a:pPr marL="171450" indent="-171450">
              <a:buFont typeface="Arial"/>
              <a:buChar char="•"/>
            </a:pPr>
            <a:r>
              <a:rPr lang="en-US" sz="1400" baseline="0" dirty="0" smtClean="0">
                <a:latin typeface="Comic Sans MS"/>
                <a:cs typeface="Comic Sans MS"/>
                <a:sym typeface="Wingdings" pitchFamily="2" charset="2"/>
              </a:rPr>
              <a:t>WHO &amp; WHERE?</a:t>
            </a:r>
          </a:p>
          <a:p>
            <a:pPr marL="628650" lvl="1" indent="-171450">
              <a:buFont typeface="Arial"/>
              <a:buChar char="•"/>
            </a:pPr>
            <a:r>
              <a:rPr lang="en-US" sz="1400" baseline="0" dirty="0" smtClean="0">
                <a:latin typeface="Comic Sans MS"/>
                <a:cs typeface="Comic Sans MS"/>
                <a:sym typeface="Wingdings" pitchFamily="2" charset="2"/>
              </a:rPr>
              <a:t>Employers, coworkers, neighbors, students, teachers, doctors, nurses, family, friends….everyone &amp; everywhere.</a:t>
            </a:r>
          </a:p>
          <a:p>
            <a:pPr marL="171450" lvl="0" indent="-171450">
              <a:buFont typeface="Arial"/>
              <a:buChar char="•"/>
            </a:pPr>
            <a:endParaRPr lang="en-US" sz="1400" baseline="0" dirty="0" smtClean="0">
              <a:latin typeface="Comic Sans MS"/>
              <a:cs typeface="Comic Sans MS"/>
              <a:sym typeface="Wingdings" pitchFamily="2" charset="2"/>
            </a:endParaRPr>
          </a:p>
          <a:p>
            <a:pPr marL="171450" lvl="0" indent="-171450">
              <a:buFont typeface="Arial"/>
              <a:buChar char="•"/>
            </a:pPr>
            <a:r>
              <a:rPr lang="en-US" sz="1400" baseline="0" dirty="0" smtClean="0">
                <a:latin typeface="Comic Sans MS"/>
                <a:cs typeface="Comic Sans MS"/>
                <a:sym typeface="Wingdings" pitchFamily="2" charset="2"/>
              </a:rPr>
              <a:t>IMPACTS</a:t>
            </a:r>
          </a:p>
          <a:p>
            <a:pPr marL="628650" lvl="1" indent="-171450">
              <a:buFont typeface="Arial"/>
              <a:buChar char="•"/>
            </a:pPr>
            <a:r>
              <a:rPr lang="en-US" sz="1400" baseline="0" dirty="0" smtClean="0">
                <a:latin typeface="Comic Sans MS"/>
                <a:cs typeface="Comic Sans MS"/>
                <a:sym typeface="Wingdings" pitchFamily="2" charset="2"/>
              </a:rPr>
              <a:t>Salaries at work, GPA in schools, friendships, family ties.</a:t>
            </a:r>
          </a:p>
          <a:p>
            <a:pPr marL="628650" lvl="1" indent="-171450">
              <a:buFont typeface="Arial"/>
              <a:buChar char="•"/>
            </a:pPr>
            <a:r>
              <a:rPr lang="en-US" sz="1400" baseline="0" dirty="0" smtClean="0">
                <a:latin typeface="Comic Sans MS"/>
                <a:cs typeface="Comic Sans MS"/>
                <a:sym typeface="Wingdings" pitchFamily="2" charset="2"/>
              </a:rPr>
              <a:t>Physical health- avoidance of seeking healthcare maintenance</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smtClean="0">
                <a:solidFill>
                  <a:schemeClr val="bg1"/>
                </a:solidFill>
                <a:latin typeface="Comic Sans MS"/>
                <a:cs typeface="Comic Sans MS"/>
                <a:sym typeface="Wingdings" pitchFamily="2" charset="2"/>
              </a:rPr>
              <a:t>P??????</a:t>
            </a:r>
            <a:r>
              <a:rPr lang="en-US" sz="1400" baseline="0" dirty="0" err="1" smtClean="0">
                <a:solidFill>
                  <a:schemeClr val="bg1"/>
                </a:solidFill>
                <a:latin typeface="Comic Sans MS"/>
                <a:cs typeface="Comic Sans MS"/>
                <a:sym typeface="Wingdings" pitchFamily="2" charset="2"/>
              </a:rPr>
              <a:t>sychological</a:t>
            </a:r>
            <a:r>
              <a:rPr lang="en-US" sz="1400" baseline="0" dirty="0" smtClean="0">
                <a:solidFill>
                  <a:schemeClr val="bg1"/>
                </a:solidFill>
                <a:latin typeface="Comic Sans MS"/>
                <a:cs typeface="Comic Sans MS"/>
                <a:sym typeface="Wingdings" pitchFamily="2" charset="2"/>
              </a:rPr>
              <a:t> health- </a:t>
            </a:r>
            <a:r>
              <a:rPr lang="en-US" sz="1400" baseline="0" dirty="0" smtClean="0">
                <a:solidFill>
                  <a:schemeClr val="bg1"/>
                </a:solidFill>
                <a:latin typeface="Comic Sans MS"/>
                <a:cs typeface="Comic Sans MS"/>
              </a:rPr>
              <a:t>depressive symptoms, self-esteem issues, </a:t>
            </a:r>
            <a:r>
              <a:rPr lang="en-US" sz="1400" kern="1200" dirty="0" smtClean="0">
                <a:solidFill>
                  <a:schemeClr val="bg1"/>
                </a:solidFill>
                <a:effectLst/>
                <a:latin typeface="Comic Sans MS"/>
                <a:ea typeface="+mn-ea"/>
                <a:cs typeface="Comic Sans MS"/>
              </a:rPr>
              <a:t>body image dissatisfaction, binge eating disorder and anxiety.</a:t>
            </a:r>
          </a:p>
          <a:p>
            <a:pPr marL="628650" lvl="1" indent="-171450">
              <a:buFont typeface="Arial"/>
              <a:buChar char="•"/>
            </a:pPr>
            <a:r>
              <a:rPr lang="en-US" sz="1400" b="0" baseline="0" dirty="0" smtClean="0">
                <a:latin typeface="Comic Sans MS"/>
                <a:cs typeface="Comic Sans MS"/>
              </a:rPr>
              <a:t>Weight Loss Behaviors- </a:t>
            </a:r>
            <a:r>
              <a:rPr lang="en-US" sz="1400" baseline="0" dirty="0" smtClean="0">
                <a:latin typeface="Comic Sans MS"/>
                <a:cs typeface="Comic Sans MS"/>
              </a:rPr>
              <a:t>People are less responsive to  interventions focusing on healthy eating and physical activity  when they are exposed to stigma.</a:t>
            </a:r>
          </a:p>
          <a:p>
            <a:pPr marL="628650" lvl="1" indent="-171450">
              <a:buFont typeface="Arial"/>
              <a:buChar char="•"/>
            </a:pPr>
            <a:r>
              <a:rPr lang="en-US" sz="1400" b="0" baseline="0" dirty="0" smtClean="0">
                <a:latin typeface="Comic Sans MS"/>
                <a:cs typeface="Comic Sans MS"/>
              </a:rPr>
              <a:t>Experience of obesity stigma also predicts disordered eating</a:t>
            </a:r>
          </a:p>
          <a:p>
            <a:pPr marL="1085850" lvl="2" indent="-171450">
              <a:buFont typeface="Arial"/>
              <a:buChar char="•"/>
            </a:pPr>
            <a:r>
              <a:rPr lang="en-US" sz="1400" baseline="0" dirty="0" smtClean="0">
                <a:latin typeface="Comic Sans MS"/>
                <a:cs typeface="Comic Sans MS"/>
              </a:rPr>
              <a:t>Increased caloric intake and binge eating function as a coping mechanism in response to stigma.---as reported by 79% in a sample</a:t>
            </a:r>
          </a:p>
          <a:p>
            <a:pPr marL="628650" lvl="1" indent="-171450">
              <a:buFont typeface="Arial"/>
              <a:buChar char="•"/>
            </a:pPr>
            <a:endParaRPr lang="en-US" sz="1400" kern="1200" baseline="0" dirty="0" smtClean="0">
              <a:solidFill>
                <a:schemeClr val="tx1"/>
              </a:solidFill>
              <a:effectLst/>
              <a:latin typeface="Comic Sans MS"/>
              <a:ea typeface="+mn-ea"/>
              <a:cs typeface="Comic Sans MS"/>
            </a:endParaRPr>
          </a:p>
          <a:p>
            <a:pPr marL="628650" lvl="1" indent="-171450">
              <a:buFont typeface="Arial"/>
              <a:buChar char="•"/>
            </a:pPr>
            <a:r>
              <a:rPr lang="en-US" sz="1400" b="1" kern="1200" baseline="0" dirty="0" smtClean="0">
                <a:solidFill>
                  <a:schemeClr val="tx1"/>
                </a:solidFill>
                <a:effectLst/>
                <a:latin typeface="Comic Sans MS"/>
                <a:ea typeface="+mn-ea"/>
                <a:cs typeface="Comic Sans MS"/>
              </a:rPr>
              <a:t>LEAD INTO SELF-STIGMA</a:t>
            </a:r>
            <a:endParaRPr lang="en-US" sz="1400" b="1" kern="1200" dirty="0" smtClean="0">
              <a:solidFill>
                <a:schemeClr val="tx1"/>
              </a:solidFill>
              <a:effectLst/>
              <a:latin typeface="Comic Sans MS"/>
              <a:ea typeface="+mn-ea"/>
              <a:cs typeface="Comic Sans MS"/>
            </a:endParaRPr>
          </a:p>
          <a:p>
            <a:pPr marL="628650" lvl="1" indent="-171450">
              <a:buFont typeface="Arial"/>
              <a:buChar char="•"/>
            </a:pPr>
            <a:endParaRPr lang="en-US" sz="1200" baseline="0" dirty="0" smtClean="0">
              <a:latin typeface="Comic Sans MS"/>
              <a:cs typeface="Comic Sans MS"/>
              <a:sym typeface="Wingdings" pitchFamily="2" charset="2"/>
            </a:endParaRPr>
          </a:p>
          <a:p>
            <a:pPr marL="628650" lvl="1" indent="-171450">
              <a:buFont typeface="Arial"/>
              <a:buChar char="•"/>
            </a:pPr>
            <a:endParaRPr lang="en-US" sz="1200" baseline="0" dirty="0" smtClean="0">
              <a:latin typeface="Comic Sans MS"/>
              <a:cs typeface="Comic Sans MS"/>
              <a:sym typeface="Wingdings" pitchFamily="2" charset="2"/>
            </a:endParaRPr>
          </a:p>
          <a:p>
            <a:pPr marL="171450" indent="-171450">
              <a:buFont typeface="Arial"/>
              <a:buChar char="•"/>
            </a:pPr>
            <a:endParaRPr lang="en-US" sz="1200" baseline="0" dirty="0" smtClean="0">
              <a:latin typeface="Comic Sans MS"/>
              <a:cs typeface="Comic Sans MS"/>
              <a:sym typeface="Wingdings" pitchFamily="2" charset="2"/>
            </a:endParaRPr>
          </a:p>
          <a:p>
            <a:pPr marL="171450" indent="-171450">
              <a:buFont typeface="Arial"/>
              <a:buChar char="•"/>
            </a:pPr>
            <a:endParaRPr lang="en-US" sz="1200" baseline="0" dirty="0" smtClean="0">
              <a:latin typeface="Comic Sans MS"/>
              <a:cs typeface="Comic Sans MS"/>
              <a:sym typeface="Wingdings" pitchFamily="2" charset="2"/>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t>5</a:t>
            </a:fld>
            <a:endParaRPr lang="en-US"/>
          </a:p>
        </p:txBody>
      </p:sp>
    </p:spTree>
    <p:extLst>
      <p:ext uri="{BB962C8B-B14F-4D97-AF65-F5344CB8AC3E}">
        <p14:creationId xmlns:p14="http://schemas.microsoft.com/office/powerpoint/2010/main" val="54275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400" dirty="0" smtClean="0">
                <a:latin typeface="Comic Sans MS"/>
                <a:cs typeface="Comic Sans MS"/>
              </a:rPr>
              <a:t>SELF-STIGMA &amp; THE COSTS</a:t>
            </a:r>
          </a:p>
          <a:p>
            <a:pPr marL="0" indent="0">
              <a:buFont typeface="Arial"/>
              <a:buNone/>
            </a:pPr>
            <a:endParaRPr lang="en-US" sz="1400" dirty="0" smtClean="0">
              <a:latin typeface="Comic Sans MS"/>
              <a:cs typeface="Comic Sans MS"/>
            </a:endParaRPr>
          </a:p>
          <a:p>
            <a:pPr marL="0" indent="0">
              <a:buFont typeface="Arial"/>
              <a:buNone/>
            </a:pPr>
            <a:r>
              <a:rPr lang="en-US" sz="1400" dirty="0" smtClean="0">
                <a:latin typeface="Comic Sans MS"/>
                <a:cs typeface="Comic Sans MS"/>
              </a:rPr>
              <a:t>Self-Stigma</a:t>
            </a:r>
          </a:p>
          <a:p>
            <a:pPr marL="285750" marR="0" indent="-2857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smtClean="0">
                <a:latin typeface="Comic Sans MS"/>
                <a:cs typeface="Comic Sans MS"/>
              </a:rPr>
              <a:t>A person’s implicit belief and attitude about themselves as a result of negative stereotypes about weight and shape.</a:t>
            </a:r>
            <a:endParaRPr lang="en-US" sz="1400" dirty="0" smtClean="0">
              <a:latin typeface="Comic Sans MS"/>
              <a:cs typeface="Comic Sans MS"/>
            </a:endParaRPr>
          </a:p>
          <a:p>
            <a:pPr marL="285750" indent="-285750">
              <a:buFont typeface="Arial"/>
              <a:buChar char="•"/>
            </a:pPr>
            <a:r>
              <a:rPr lang="en-US" sz="1400" dirty="0" smtClean="0">
                <a:latin typeface="Comic Sans MS"/>
                <a:cs typeface="Comic Sans MS"/>
              </a:rPr>
              <a:t>Explain</a:t>
            </a:r>
            <a:r>
              <a:rPr lang="en-US" sz="1400" baseline="0" dirty="0" smtClean="0">
                <a:latin typeface="Comic Sans MS"/>
                <a:cs typeface="Comic Sans MS"/>
              </a:rPr>
              <a:t> In-group/out-group bias that is typically seen with “normal” weight.  Aka- Social Identity Theory- </a:t>
            </a:r>
            <a:r>
              <a:rPr lang="en-US" sz="1400" baseline="0" dirty="0" err="1" smtClean="0">
                <a:latin typeface="Comic Sans MS"/>
                <a:cs typeface="Comic Sans MS"/>
              </a:rPr>
              <a:t>Tajfel</a:t>
            </a:r>
            <a:r>
              <a:rPr lang="en-US" sz="1400" baseline="0" dirty="0" smtClean="0">
                <a:latin typeface="Comic Sans MS"/>
                <a:cs typeface="Comic Sans MS"/>
              </a:rPr>
              <a:t> &amp; Turner</a:t>
            </a:r>
          </a:p>
          <a:p>
            <a:pPr marL="285750" marR="0" lvl="1" indent="-285750" algn="l" defTabSz="914400" rtl="0" eaLnBrk="1" fontAlgn="auto" latinLnBrk="0" hangingPunct="1">
              <a:lnSpc>
                <a:spcPct val="100000"/>
              </a:lnSpc>
              <a:spcBef>
                <a:spcPts val="0"/>
              </a:spcBef>
              <a:spcAft>
                <a:spcPts val="0"/>
              </a:spcAft>
              <a:buClrTx/>
              <a:buSzTx/>
              <a:buFont typeface="Arial"/>
              <a:buChar char="•"/>
              <a:tabLst/>
              <a:defRPr/>
            </a:pPr>
            <a:r>
              <a:rPr lang="en-US" sz="1400" baseline="0" dirty="0" smtClean="0">
                <a:latin typeface="Comic Sans MS"/>
                <a:cs typeface="Comic Sans MS"/>
              </a:rPr>
              <a:t>Obese people don’t hold with this.  We tend to look at members of our own group (other overweight people) with a negative attitude.</a:t>
            </a:r>
          </a:p>
          <a:p>
            <a:pPr marL="285750" lvl="0" indent="-285750">
              <a:buFont typeface="Arial"/>
              <a:buChar char="•"/>
            </a:pPr>
            <a:r>
              <a:rPr lang="en-US" sz="1400" baseline="0" dirty="0" smtClean="0">
                <a:latin typeface="Comic Sans MS"/>
                <a:cs typeface="Comic Sans MS"/>
              </a:rPr>
              <a:t>Obese </a:t>
            </a:r>
            <a:r>
              <a:rPr lang="en-US" sz="1400" baseline="0" dirty="0" err="1" smtClean="0">
                <a:latin typeface="Comic Sans MS"/>
                <a:cs typeface="Comic Sans MS"/>
              </a:rPr>
              <a:t>ppl</a:t>
            </a:r>
            <a:r>
              <a:rPr lang="en-US" sz="1400" baseline="0" dirty="0" smtClean="0">
                <a:latin typeface="Comic Sans MS"/>
                <a:cs typeface="Comic Sans MS"/>
              </a:rPr>
              <a:t> internalize the stigma they experience, exhibiting self-stigma, blaming themselves for the way others treat them. (</a:t>
            </a:r>
            <a:r>
              <a:rPr lang="en-US" sz="1400" baseline="0" dirty="0" err="1" smtClean="0">
                <a:latin typeface="Comic Sans MS"/>
                <a:cs typeface="Comic Sans MS"/>
              </a:rPr>
              <a:t>Vartanian</a:t>
            </a:r>
            <a:r>
              <a:rPr lang="en-US" sz="1400" baseline="0" dirty="0" smtClean="0">
                <a:latin typeface="Comic Sans MS"/>
                <a:cs typeface="Comic Sans MS"/>
              </a:rPr>
              <a:t> &amp; Novak).</a:t>
            </a:r>
          </a:p>
          <a:p>
            <a:pPr marL="285750" lvl="0" indent="-285750">
              <a:buFont typeface="Arial"/>
              <a:buChar char="•"/>
            </a:pPr>
            <a:endParaRPr lang="en-US" sz="1400" baseline="0" dirty="0" smtClean="0">
              <a:latin typeface="Comic Sans MS"/>
              <a:cs typeface="Comic Sans MS"/>
            </a:endParaRPr>
          </a:p>
          <a:p>
            <a:pPr marL="0" lvl="0" indent="0">
              <a:buFont typeface="Arial"/>
              <a:buNone/>
            </a:pPr>
            <a:r>
              <a:rPr lang="en-US" sz="1400" baseline="0" dirty="0" smtClean="0">
                <a:latin typeface="Comic Sans MS"/>
                <a:cs typeface="Comic Sans MS"/>
              </a:rPr>
              <a:t>Costs of OSS:</a:t>
            </a:r>
          </a:p>
          <a:p>
            <a:pPr marL="285750" lvl="0" indent="-285750">
              <a:buFont typeface="Arial"/>
              <a:buChar char="•"/>
            </a:pPr>
            <a:r>
              <a:rPr lang="en-US" sz="1400" baseline="0" dirty="0" smtClean="0">
                <a:latin typeface="Comic Sans MS"/>
                <a:cs typeface="Comic Sans MS"/>
              </a:rPr>
              <a:t>Amplifies the effects of stigma: body image dissatisfaction, anxiety, depression, BEE &amp; low self-esteem.</a:t>
            </a:r>
          </a:p>
          <a:p>
            <a:pPr marL="285750" lvl="0" indent="-285750">
              <a:buFont typeface="Arial"/>
              <a:buChar char="•"/>
            </a:pPr>
            <a:r>
              <a:rPr lang="en-US" sz="1400" baseline="0" dirty="0" smtClean="0">
                <a:latin typeface="Comic Sans MS"/>
                <a:cs typeface="Comic Sans MS"/>
              </a:rPr>
              <a:t>Also contributes to decreases in health related quality of life </a:t>
            </a:r>
          </a:p>
          <a:p>
            <a:pPr marL="285750" lvl="0" indent="-285750">
              <a:buFont typeface="Arial"/>
              <a:buChar char="•"/>
            </a:pPr>
            <a:r>
              <a:rPr lang="en-US" sz="1400" baseline="0" dirty="0" smtClean="0">
                <a:latin typeface="Comic Sans MS"/>
                <a:cs typeface="Comic Sans MS"/>
              </a:rPr>
              <a:t>Also amplifies the way that stigma contributes to remaining obese…</a:t>
            </a:r>
          </a:p>
          <a:p>
            <a:pPr marL="742950" lvl="1" indent="-285750">
              <a:buFont typeface="Arial"/>
              <a:buChar char="•"/>
            </a:pPr>
            <a:r>
              <a:rPr lang="en-US" sz="1400" baseline="0" dirty="0" smtClean="0">
                <a:latin typeface="Comic Sans MS"/>
                <a:cs typeface="Comic Sans MS"/>
              </a:rPr>
              <a:t>So- coping with O stigma becomes exercise avoidance and disordered eating-&gt; Continued weight gain is inevitable!</a:t>
            </a:r>
          </a:p>
          <a:p>
            <a:pPr marL="742950" lvl="1" indent="-285750">
              <a:buFont typeface="Arial"/>
              <a:buChar char="•"/>
            </a:pPr>
            <a:r>
              <a:rPr lang="en-US" sz="1400" baseline="0" dirty="0" smtClean="0">
                <a:latin typeface="Comic Sans MS"/>
                <a:cs typeface="Comic Sans MS"/>
              </a:rPr>
              <a:t>Higher BMI = increased sensitivity to stigmatizing experiences and severity of self-stigma.</a:t>
            </a:r>
          </a:p>
          <a:p>
            <a:pPr marL="742950" lvl="1" indent="-285750">
              <a:buFont typeface="Arial"/>
              <a:buChar char="•"/>
            </a:pPr>
            <a:endParaRPr lang="en-US" sz="1400" baseline="0" dirty="0" smtClean="0">
              <a:latin typeface="Comic Sans MS"/>
              <a:cs typeface="Comic Sans MS"/>
            </a:endParaRPr>
          </a:p>
          <a:p>
            <a:pPr marL="742950" lvl="1" indent="-285750">
              <a:buFont typeface="Arial"/>
              <a:buChar char="•"/>
            </a:pPr>
            <a:r>
              <a:rPr lang="en-US" sz="1400" baseline="0" dirty="0" smtClean="0">
                <a:latin typeface="Comic Sans MS"/>
                <a:cs typeface="Comic Sans MS"/>
              </a:rPr>
              <a:t>This cycle of avoidant coping characterizes </a:t>
            </a:r>
            <a:r>
              <a:rPr lang="en-US" sz="1400" b="1" i="1" baseline="0" dirty="0" smtClean="0">
                <a:latin typeface="Comic Sans MS"/>
                <a:cs typeface="Comic Sans MS"/>
              </a:rPr>
              <a:t>psychological inflexibility</a:t>
            </a:r>
          </a:p>
          <a:p>
            <a:pPr marL="742950" lvl="1" indent="-285750">
              <a:buFont typeface="Arial"/>
              <a:buChar char="•"/>
            </a:pPr>
            <a:endParaRPr lang="en-US" sz="1400" baseline="0" dirty="0" smtClean="0">
              <a:latin typeface="Comic Sans MS"/>
              <a:cs typeface="Comic Sans MS"/>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t>7</a:t>
            </a:fld>
            <a:endParaRPr lang="en-US"/>
          </a:p>
        </p:txBody>
      </p:sp>
    </p:spTree>
    <p:extLst>
      <p:ext uri="{BB962C8B-B14F-4D97-AF65-F5344CB8AC3E}">
        <p14:creationId xmlns:p14="http://schemas.microsoft.com/office/powerpoint/2010/main" val="29779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400" baseline="0" dirty="0" smtClean="0">
                <a:latin typeface="Comic Sans MS"/>
                <a:cs typeface="Comic Sans MS"/>
                <a:sym typeface="Wingdings" pitchFamily="2" charset="2"/>
              </a:rPr>
              <a:t>PSYCHOLOGICAL INFLEXIBILIY</a:t>
            </a:r>
          </a:p>
          <a:p>
            <a:pPr marL="285750" indent="-285750">
              <a:buFont typeface="Arial"/>
              <a:buChar char="•"/>
            </a:pPr>
            <a:endParaRPr lang="en-US" sz="1400" baseline="0" dirty="0" smtClean="0">
              <a:latin typeface="Comic Sans MS"/>
              <a:cs typeface="Comic Sans MS"/>
              <a:sym typeface="Wingdings" pitchFamily="2" charset="2"/>
            </a:endParaRPr>
          </a:p>
          <a:p>
            <a:pPr marL="285750" indent="-285750">
              <a:buFont typeface="Arial"/>
              <a:buChar char="•"/>
            </a:pPr>
            <a:r>
              <a:rPr lang="en-US" sz="1400" baseline="0" dirty="0" smtClean="0">
                <a:latin typeface="Comic Sans MS"/>
                <a:cs typeface="Comic Sans MS"/>
                <a:sym typeface="Wingdings" pitchFamily="2" charset="2"/>
              </a:rPr>
              <a:t>Psychological inflexibility involves the inability to engage in purposeful, values-based action because of cognitive rigidity and experiential avoidance.</a:t>
            </a:r>
          </a:p>
          <a:p>
            <a:pPr marL="742950" lvl="1" indent="-285750">
              <a:buFont typeface="Arial"/>
              <a:buChar char="•"/>
            </a:pPr>
            <a:r>
              <a:rPr lang="en-US" sz="1400" baseline="0" dirty="0" smtClean="0">
                <a:latin typeface="Comic Sans MS"/>
                <a:cs typeface="Comic Sans MS"/>
                <a:sym typeface="Wingdings" pitchFamily="2" charset="2"/>
              </a:rPr>
              <a:t>Psychological inflexibility is associated with psychological suffering and poor physical health in many different health-related areas like chronic pain and diabetes.</a:t>
            </a:r>
          </a:p>
          <a:p>
            <a:pPr marL="285750" lvl="0" indent="-285750">
              <a:buFont typeface="Arial"/>
              <a:buChar char="•"/>
            </a:pPr>
            <a:r>
              <a:rPr lang="en-US" sz="1400" baseline="0" dirty="0" smtClean="0">
                <a:latin typeface="Comic Sans MS"/>
                <a:cs typeface="Comic Sans MS"/>
                <a:sym typeface="Wingdings" pitchFamily="2" charset="2"/>
              </a:rPr>
              <a:t>To be psychologically flexible means to be able to fully experience one’s thoughts and feelings in order to move towards personal values.  This ability is important for physical health and health-related behaviors.</a:t>
            </a:r>
          </a:p>
          <a:p>
            <a:pPr marL="285750" lvl="0" indent="-285750">
              <a:buFont typeface="Arial"/>
              <a:buChar char="•"/>
            </a:pPr>
            <a:r>
              <a:rPr lang="en-US" sz="1400" baseline="0" dirty="0" smtClean="0">
                <a:latin typeface="Comic Sans MS"/>
                <a:cs typeface="Comic Sans MS"/>
                <a:sym typeface="Wingdings" pitchFamily="2" charset="2"/>
              </a:rPr>
              <a:t>Psychological inflexibility predicts emotional and uncontrolled eating.</a:t>
            </a:r>
          </a:p>
          <a:p>
            <a:pPr marL="285750" lvl="0" indent="-285750">
              <a:buFont typeface="Arial"/>
              <a:buChar char="•"/>
            </a:pPr>
            <a:r>
              <a:rPr lang="en-US" sz="1400" baseline="0" dirty="0" smtClean="0">
                <a:latin typeface="Comic Sans MS"/>
                <a:cs typeface="Comic Sans MS"/>
                <a:sym typeface="Wingdings" pitchFamily="2" charset="2"/>
              </a:rPr>
              <a:t> </a:t>
            </a:r>
            <a:r>
              <a:rPr lang="en-US" sz="1400" baseline="0" dirty="0" err="1" smtClean="0">
                <a:latin typeface="Comic Sans MS"/>
                <a:cs typeface="Comic Sans MS"/>
                <a:sym typeface="Wingdings" pitchFamily="2" charset="2"/>
              </a:rPr>
              <a:t>Psyc</a:t>
            </a:r>
            <a:r>
              <a:rPr lang="en-US" sz="1400" baseline="0" dirty="0" smtClean="0">
                <a:latin typeface="Comic Sans MS"/>
                <a:cs typeface="Comic Sans MS"/>
                <a:sym typeface="Wingdings" pitchFamily="2" charset="2"/>
              </a:rPr>
              <a:t>. </a:t>
            </a:r>
            <a:r>
              <a:rPr lang="en-US" sz="1400" baseline="0" dirty="0" err="1" smtClean="0">
                <a:latin typeface="Comic Sans MS"/>
                <a:cs typeface="Comic Sans MS"/>
                <a:sym typeface="Wingdings" pitchFamily="2" charset="2"/>
              </a:rPr>
              <a:t>Inflex</a:t>
            </a:r>
            <a:r>
              <a:rPr lang="en-US" sz="1400" baseline="0" dirty="0" smtClean="0">
                <a:latin typeface="Comic Sans MS"/>
                <a:cs typeface="Comic Sans MS"/>
                <a:sym typeface="Wingdings" pitchFamily="2" charset="2"/>
              </a:rPr>
              <a:t> with weight and food cravings contributes to disordered eating.</a:t>
            </a:r>
          </a:p>
          <a:p>
            <a:pPr marL="285750" lvl="0" indent="-285750">
              <a:buFont typeface="Arial"/>
              <a:buChar char="•"/>
            </a:pPr>
            <a:endParaRPr lang="en-US" sz="1400" baseline="0" dirty="0" smtClean="0">
              <a:latin typeface="Comic Sans MS"/>
              <a:cs typeface="Comic Sans MS"/>
              <a:sym typeface="Wingdings" pitchFamily="2" charset="2"/>
            </a:endParaRPr>
          </a:p>
          <a:p>
            <a:pPr marL="0" lvl="0" indent="0">
              <a:buFont typeface="Arial"/>
              <a:buNone/>
            </a:pPr>
            <a:r>
              <a:rPr lang="en-US" sz="1400" baseline="0" dirty="0" smtClean="0">
                <a:latin typeface="Comic Sans MS"/>
                <a:cs typeface="Comic Sans MS"/>
                <a:sym typeface="Wingdings" pitchFamily="2" charset="2"/>
              </a:rPr>
              <a:t>So, I wanted to look at the relationship between obesity stigma and disordered eating and see if p. flex was involved</a:t>
            </a:r>
          </a:p>
          <a:p>
            <a:pPr marL="285750" lvl="0" indent="-285750">
              <a:buFont typeface="Arial"/>
              <a:buChar char="•"/>
            </a:pPr>
            <a:endParaRPr lang="en-US" sz="1400" baseline="0" dirty="0" smtClean="0">
              <a:latin typeface="Comic Sans MS"/>
              <a:cs typeface="Comic Sans MS"/>
              <a:sym typeface="Wingdings" pitchFamily="2" charset="2"/>
            </a:endParaRPr>
          </a:p>
        </p:txBody>
      </p:sp>
      <p:sp>
        <p:nvSpPr>
          <p:cNvPr id="4" name="Slide Number Placeholder 3"/>
          <p:cNvSpPr>
            <a:spLocks noGrp="1"/>
          </p:cNvSpPr>
          <p:nvPr>
            <p:ph type="sldNum" sz="quarter" idx="10"/>
          </p:nvPr>
        </p:nvSpPr>
        <p:spPr/>
        <p:txBody>
          <a:bodyPr/>
          <a:lstStyle/>
          <a:p>
            <a:fld id="{94432D73-861F-4A7F-964A-DB840DD3EC46}" type="slidenum">
              <a:rPr lang="en-US" smtClean="0"/>
              <a:t>8</a:t>
            </a:fld>
            <a:endParaRPr lang="en-US"/>
          </a:p>
        </p:txBody>
      </p:sp>
    </p:spTree>
    <p:extLst>
      <p:ext uri="{BB962C8B-B14F-4D97-AF65-F5344CB8AC3E}">
        <p14:creationId xmlns:p14="http://schemas.microsoft.com/office/powerpoint/2010/main" val="167243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latin typeface="Comic Sans MS"/>
                <a:cs typeface="Comic Sans MS"/>
              </a:rPr>
              <a:t>METHODS:</a:t>
            </a:r>
          </a:p>
          <a:p>
            <a:endParaRPr lang="en-US" sz="1800" dirty="0" smtClean="0">
              <a:latin typeface="Comic Sans MS"/>
              <a:cs typeface="Comic Sans MS"/>
            </a:endParaRPr>
          </a:p>
          <a:p>
            <a:pPr marL="342900" indent="-342900">
              <a:buFont typeface="+mj-lt"/>
              <a:buAutoNum type="arabicPeriod"/>
            </a:pPr>
            <a:r>
              <a:rPr lang="en-US" sz="1800" dirty="0" smtClean="0">
                <a:latin typeface="Comic Sans MS"/>
                <a:cs typeface="Comic Sans MS"/>
              </a:rPr>
              <a:t>Participants- patients at </a:t>
            </a:r>
            <a:r>
              <a:rPr lang="en-US" sz="1800" baseline="0" dirty="0" smtClean="0">
                <a:latin typeface="Comic Sans MS"/>
                <a:cs typeface="Comic Sans MS"/>
              </a:rPr>
              <a:t>a local bariatric clinic and through Facebook.</a:t>
            </a:r>
          </a:p>
          <a:p>
            <a:pPr marL="800100" lvl="1" indent="-342900">
              <a:buFont typeface="+mj-lt"/>
              <a:buAutoNum type="arabicPeriod"/>
            </a:pPr>
            <a:r>
              <a:rPr lang="en-US" sz="1800" baseline="0" dirty="0" smtClean="0">
                <a:latin typeface="Comic Sans MS"/>
                <a:cs typeface="Comic Sans MS"/>
              </a:rPr>
              <a:t>Have a BMI ≥ 23 (the technical designation of being overweight) and a smart phone.</a:t>
            </a:r>
          </a:p>
          <a:p>
            <a:pPr marL="0" lvl="0" indent="0">
              <a:buFont typeface="+mj-lt"/>
              <a:buNone/>
            </a:pPr>
            <a:endParaRPr lang="en-US" sz="1800" baseline="0" dirty="0" smtClean="0">
              <a:latin typeface="Comic Sans MS"/>
              <a:cs typeface="Comic Sans MS"/>
            </a:endParaRPr>
          </a:p>
          <a:p>
            <a:pPr marL="0" indent="0">
              <a:buFont typeface="Arial"/>
              <a:buNone/>
            </a:pPr>
            <a:r>
              <a:rPr lang="en-US" sz="1800" kern="1200" dirty="0" smtClean="0">
                <a:solidFill>
                  <a:schemeClr val="tx1"/>
                </a:solidFill>
                <a:effectLst/>
                <a:latin typeface="Comic Sans MS"/>
                <a:ea typeface="+mn-ea"/>
                <a:cs typeface="Comic Sans MS"/>
              </a:rPr>
              <a:t>2. Procedure: </a:t>
            </a:r>
          </a:p>
          <a:p>
            <a:pPr marL="742950" lvl="1" indent="-285750">
              <a:buFont typeface="Arial"/>
              <a:buChar char="•"/>
            </a:pPr>
            <a:r>
              <a:rPr lang="en-US" sz="1800" kern="1200" dirty="0" smtClean="0">
                <a:solidFill>
                  <a:schemeClr val="tx1"/>
                </a:solidFill>
                <a:effectLst/>
                <a:latin typeface="Comic Sans MS"/>
                <a:ea typeface="+mn-ea"/>
                <a:cs typeface="Comic Sans MS"/>
              </a:rPr>
              <a:t>Complet</a:t>
            </a:r>
            <a:r>
              <a:rPr lang="en-US" sz="1800" kern="1200" baseline="0" dirty="0" smtClean="0">
                <a:solidFill>
                  <a:schemeClr val="tx1"/>
                </a:solidFill>
                <a:effectLst/>
                <a:latin typeface="Comic Sans MS"/>
                <a:ea typeface="+mn-ea"/>
                <a:cs typeface="Comic Sans MS"/>
              </a:rPr>
              <a:t>e initial questionnaire packet </a:t>
            </a:r>
            <a:endParaRPr lang="en-US" sz="1800" kern="1200" dirty="0" smtClean="0">
              <a:solidFill>
                <a:schemeClr val="tx1"/>
              </a:solidFill>
              <a:effectLst/>
              <a:latin typeface="Comic Sans MS"/>
              <a:ea typeface="+mn-ea"/>
              <a:cs typeface="Comic Sans MS"/>
            </a:endParaRPr>
          </a:p>
          <a:p>
            <a:pPr marL="742950" lvl="1" indent="-285750">
              <a:buFont typeface="Arial"/>
              <a:buChar char="•"/>
            </a:pPr>
            <a:r>
              <a:rPr lang="en-US" sz="1800" kern="1200" dirty="0" smtClean="0">
                <a:solidFill>
                  <a:schemeClr val="tx1"/>
                </a:solidFill>
                <a:effectLst/>
                <a:latin typeface="Comic Sans MS"/>
                <a:ea typeface="+mn-ea"/>
                <a:cs typeface="Comic Sans MS"/>
              </a:rPr>
              <a:t>Next 7 days, participants will receive 3 text messages everyday that include a link to the PASE (Periodic</a:t>
            </a:r>
            <a:r>
              <a:rPr lang="en-US" sz="1800" kern="1200" baseline="0" dirty="0" smtClean="0">
                <a:solidFill>
                  <a:schemeClr val="tx1"/>
                </a:solidFill>
                <a:effectLst/>
                <a:latin typeface="Comic Sans MS"/>
                <a:ea typeface="+mn-ea"/>
                <a:cs typeface="Comic Sans MS"/>
              </a:rPr>
              <a:t> Assessment of Stigmatizing Experiences)</a:t>
            </a:r>
            <a:r>
              <a:rPr lang="en-US" sz="1800" kern="1200" dirty="0" smtClean="0">
                <a:solidFill>
                  <a:schemeClr val="tx1"/>
                </a:solidFill>
                <a:effectLst/>
                <a:latin typeface="Comic Sans MS"/>
                <a:ea typeface="+mn-ea"/>
                <a:cs typeface="Comic Sans MS"/>
              </a:rPr>
              <a:t>, and a fourth text message that includes a link to the DES (Daily Eating Survey) . </a:t>
            </a:r>
          </a:p>
        </p:txBody>
      </p:sp>
      <p:sp>
        <p:nvSpPr>
          <p:cNvPr id="4" name="Slide Number Placeholder 3"/>
          <p:cNvSpPr>
            <a:spLocks noGrp="1"/>
          </p:cNvSpPr>
          <p:nvPr>
            <p:ph type="sldNum" sz="quarter" idx="10"/>
          </p:nvPr>
        </p:nvSpPr>
        <p:spPr/>
        <p:txBody>
          <a:bodyPr/>
          <a:lstStyle/>
          <a:p>
            <a:fld id="{94432D73-861F-4A7F-964A-DB840DD3EC46}" type="slidenum">
              <a:rPr lang="en-US" smtClean="0"/>
              <a:t>9</a:t>
            </a:fld>
            <a:endParaRPr lang="en-US"/>
          </a:p>
        </p:txBody>
      </p:sp>
    </p:spTree>
    <p:extLst>
      <p:ext uri="{BB962C8B-B14F-4D97-AF65-F5344CB8AC3E}">
        <p14:creationId xmlns:p14="http://schemas.microsoft.com/office/powerpoint/2010/main" val="19516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WSSQ- Two different</a:t>
            </a:r>
            <a:r>
              <a:rPr lang="en-US" sz="1600" baseline="0" dirty="0" smtClean="0"/>
              <a:t> subscales- Self-Devaluation and Fear of Enacted Stigma</a:t>
            </a:r>
            <a:endParaRPr lang="en-US" sz="1600" dirty="0"/>
          </a:p>
        </p:txBody>
      </p:sp>
      <p:sp>
        <p:nvSpPr>
          <p:cNvPr id="4" name="Slide Number Placeholder 3"/>
          <p:cNvSpPr>
            <a:spLocks noGrp="1"/>
          </p:cNvSpPr>
          <p:nvPr>
            <p:ph type="sldNum" sz="quarter" idx="10"/>
          </p:nvPr>
        </p:nvSpPr>
        <p:spPr/>
        <p:txBody>
          <a:bodyPr/>
          <a:lstStyle/>
          <a:p>
            <a:fld id="{94432D73-861F-4A7F-964A-DB840DD3EC46}" type="slidenum">
              <a:rPr lang="en-US" smtClean="0"/>
              <a:t>10</a:t>
            </a:fld>
            <a:endParaRPr lang="en-US"/>
          </a:p>
        </p:txBody>
      </p:sp>
    </p:spTree>
    <p:extLst>
      <p:ext uri="{BB962C8B-B14F-4D97-AF65-F5344CB8AC3E}">
        <p14:creationId xmlns:p14="http://schemas.microsoft.com/office/powerpoint/2010/main" val="2286760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3829F-C91A-4D51-A909-643BC9D772CB}" type="datetimeFigureOut">
              <a:rPr lang="en-US" smtClean="0"/>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extLst>
      <p:ext uri="{BB962C8B-B14F-4D97-AF65-F5344CB8AC3E}">
        <p14:creationId xmlns:p14="http://schemas.microsoft.com/office/powerpoint/2010/main" val="126337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3829F-C91A-4D51-A909-643BC9D772CB}" type="datetimeFigureOut">
              <a:rPr lang="en-US" smtClean="0"/>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94BFC-7F38-4FF0-A6C0-2FAACDBD5AED}" type="slidenum">
              <a:rPr lang="en-US" smtClean="0"/>
              <a:t>‹#›</a:t>
            </a:fld>
            <a:endParaRPr lang="en-US"/>
          </a:p>
        </p:txBody>
      </p:sp>
    </p:spTree>
    <p:extLst>
      <p:ext uri="{BB962C8B-B14F-4D97-AF65-F5344CB8AC3E}">
        <p14:creationId xmlns:p14="http://schemas.microsoft.com/office/powerpoint/2010/main" val="157205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3829F-C91A-4D51-A909-643BC9D772CB}" type="datetimeFigureOut">
              <a:rPr lang="en-US" smtClean="0"/>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94BFC-7F38-4FF0-A6C0-2FAACDBD5AED}" type="slidenum">
              <a:rPr lang="en-US" smtClean="0"/>
              <a:t>‹#›</a:t>
            </a:fld>
            <a:endParaRPr lang="en-US"/>
          </a:p>
        </p:txBody>
      </p:sp>
    </p:spTree>
    <p:extLst>
      <p:ext uri="{BB962C8B-B14F-4D97-AF65-F5344CB8AC3E}">
        <p14:creationId xmlns:p14="http://schemas.microsoft.com/office/powerpoint/2010/main" val="107699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3829F-C91A-4D51-A909-643BC9D772CB}" type="datetimeFigureOut">
              <a:rPr lang="en-US" smtClean="0"/>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94BFC-7F38-4FF0-A6C0-2FAACDBD5AED}" type="slidenum">
              <a:rPr lang="en-US" smtClean="0"/>
              <a:t>‹#›</a:t>
            </a:fld>
            <a:endParaRPr lang="en-US"/>
          </a:p>
        </p:txBody>
      </p:sp>
    </p:spTree>
    <p:extLst>
      <p:ext uri="{BB962C8B-B14F-4D97-AF65-F5344CB8AC3E}">
        <p14:creationId xmlns:p14="http://schemas.microsoft.com/office/powerpoint/2010/main" val="140032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3829F-C91A-4D51-A909-643BC9D772CB}" type="datetimeFigureOut">
              <a:rPr lang="en-US" smtClean="0"/>
              <a:t>6/18/16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extLst>
      <p:ext uri="{BB962C8B-B14F-4D97-AF65-F5344CB8AC3E}">
        <p14:creationId xmlns:p14="http://schemas.microsoft.com/office/powerpoint/2010/main" val="90780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E3829F-C91A-4D51-A909-643BC9D772CB}" type="datetimeFigureOut">
              <a:rPr lang="en-US" smtClean="0"/>
              <a:t>6/18/16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94BFC-7F38-4FF0-A6C0-2FAACDBD5AED}" type="slidenum">
              <a:rPr lang="en-US" smtClean="0"/>
              <a:t>‹#›</a:t>
            </a:fld>
            <a:endParaRPr lang="en-US"/>
          </a:p>
        </p:txBody>
      </p:sp>
    </p:spTree>
    <p:extLst>
      <p:ext uri="{BB962C8B-B14F-4D97-AF65-F5344CB8AC3E}">
        <p14:creationId xmlns:p14="http://schemas.microsoft.com/office/powerpoint/2010/main" val="183408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E3829F-C91A-4D51-A909-643BC9D772CB}" type="datetimeFigureOut">
              <a:rPr lang="en-US" smtClean="0"/>
              <a:t>6/18/16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94BFC-7F38-4FF0-A6C0-2FAACDBD5AED}" type="slidenum">
              <a:rPr lang="en-US" smtClean="0"/>
              <a:t>‹#›</a:t>
            </a:fld>
            <a:endParaRPr lang="en-US"/>
          </a:p>
        </p:txBody>
      </p:sp>
    </p:spTree>
    <p:extLst>
      <p:ext uri="{BB962C8B-B14F-4D97-AF65-F5344CB8AC3E}">
        <p14:creationId xmlns:p14="http://schemas.microsoft.com/office/powerpoint/2010/main" val="49188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E3829F-C91A-4D51-A909-643BC9D772CB}" type="datetimeFigureOut">
              <a:rPr lang="en-US" smtClean="0"/>
              <a:t>6/18/16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94BFC-7F38-4FF0-A6C0-2FAACDBD5AED}" type="slidenum">
              <a:rPr lang="en-US" smtClean="0"/>
              <a:t>‹#›</a:t>
            </a:fld>
            <a:endParaRPr lang="en-US"/>
          </a:p>
        </p:txBody>
      </p:sp>
    </p:spTree>
    <p:extLst>
      <p:ext uri="{BB962C8B-B14F-4D97-AF65-F5344CB8AC3E}">
        <p14:creationId xmlns:p14="http://schemas.microsoft.com/office/powerpoint/2010/main" val="151519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3829F-C91A-4D51-A909-643BC9D772CB}" type="datetimeFigureOut">
              <a:rPr lang="en-US" smtClean="0"/>
              <a:t>6/18/16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94BFC-7F38-4FF0-A6C0-2FAACDBD5AED}" type="slidenum">
              <a:rPr lang="en-US" smtClean="0"/>
              <a:t>‹#›</a:t>
            </a:fld>
            <a:endParaRPr lang="en-US"/>
          </a:p>
        </p:txBody>
      </p:sp>
    </p:spTree>
    <p:extLst>
      <p:ext uri="{BB962C8B-B14F-4D97-AF65-F5344CB8AC3E}">
        <p14:creationId xmlns:p14="http://schemas.microsoft.com/office/powerpoint/2010/main" val="99522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3829F-C91A-4D51-A909-643BC9D772CB}" type="datetimeFigureOut">
              <a:rPr lang="en-US" smtClean="0"/>
              <a:t>6/18/16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727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3829F-C91A-4D51-A909-643BC9D772CB}" type="datetimeFigureOut">
              <a:rPr lang="en-US" smtClean="0"/>
              <a:t>6/18/16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94BFC-7F38-4FF0-A6C0-2FAACDBD5AED}" type="slidenum">
              <a:rPr lang="en-US" smtClean="0"/>
              <a:t>‹#›</a:t>
            </a:fld>
            <a:endParaRPr lang="en-US"/>
          </a:p>
        </p:txBody>
      </p:sp>
    </p:spTree>
    <p:extLst>
      <p:ext uri="{BB962C8B-B14F-4D97-AF65-F5344CB8AC3E}">
        <p14:creationId xmlns:p14="http://schemas.microsoft.com/office/powerpoint/2010/main" val="20939124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E3829F-C91A-4D51-A909-643BC9D772CB}" type="datetimeFigureOut">
              <a:rPr lang="en-US" smtClean="0"/>
              <a:t>6/18/16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194BFC-7F38-4FF0-A6C0-2FAACDBD5AED}" type="slidenum">
              <a:rPr lang="en-US" smtClean="0"/>
              <a:t>‹#›</a:t>
            </a:fld>
            <a:endParaRPr lang="en-US"/>
          </a:p>
        </p:txBody>
      </p:sp>
    </p:spTree>
    <p:extLst>
      <p:ext uri="{BB962C8B-B14F-4D97-AF65-F5344CB8AC3E}">
        <p14:creationId xmlns:p14="http://schemas.microsoft.com/office/powerpoint/2010/main" val="10169250"/>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package" Target="../embeddings/Microsoft_Word_Document1.docx"/><Relationship Id="rId5"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package" Target="../embeddings/Microsoft_Word_Document2.docx"/><Relationship Id="rId5"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package" Target="../embeddings/Microsoft_Word_Document3.docx"/><Relationship Id="rId5" Type="http://schemas.openxmlformats.org/officeDocument/2006/relationships/image" Target="../media/image13.png"/><Relationship Id="rId6" Type="http://schemas.openxmlformats.org/officeDocument/2006/relationships/package" Target="../embeddings/Microsoft_Word_Document4.docx"/><Relationship Id="rId7" Type="http://schemas.openxmlformats.org/officeDocument/2006/relationships/image" Target="../media/image1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4.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6.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3352800" y="516553"/>
            <a:ext cx="5791200" cy="4893647"/>
          </a:xfrm>
          <a:prstGeom prst="rect">
            <a:avLst/>
          </a:prstGeom>
          <a:noFill/>
        </p:spPr>
        <p:txBody>
          <a:bodyPr wrap="square" rtlCol="0">
            <a:spAutoFit/>
          </a:bodyPr>
          <a:lstStyle/>
          <a:p>
            <a:pPr algn="ctr"/>
            <a:r>
              <a:rPr lang="en-US" sz="3200" dirty="0" smtClean="0">
                <a:solidFill>
                  <a:srgbClr val="000000"/>
                </a:solidFill>
                <a:latin typeface="Bangla MN"/>
                <a:cs typeface="Bangla MN"/>
              </a:rPr>
              <a:t>You’re Fat! Is Psychological Flexibility Related to Stigmatizing Experiences and Disordered Eating for the Obese?</a:t>
            </a:r>
            <a:endParaRPr lang="en-US" sz="3200" dirty="0">
              <a:solidFill>
                <a:srgbClr val="000000"/>
              </a:solidFill>
              <a:latin typeface="Bangla MN"/>
              <a:cs typeface="Bangla MN"/>
            </a:endParaRPr>
          </a:p>
          <a:p>
            <a:pPr algn="ctr"/>
            <a:endParaRPr lang="en-US" sz="3200" dirty="0">
              <a:solidFill>
                <a:schemeClr val="bg1"/>
              </a:solidFill>
              <a:latin typeface="Bangla MN"/>
              <a:cs typeface="Bangla MN"/>
            </a:endParaRPr>
          </a:p>
          <a:p>
            <a:pPr algn="ctr"/>
            <a:r>
              <a:rPr lang="en-US" sz="3000" dirty="0" smtClean="0">
                <a:solidFill>
                  <a:schemeClr val="bg1"/>
                </a:solidFill>
                <a:latin typeface="Bangla MN"/>
                <a:cs typeface="Bangla MN"/>
              </a:rPr>
              <a:t>Emily R. Squyres</a:t>
            </a:r>
          </a:p>
          <a:p>
            <a:pPr algn="ctr"/>
            <a:r>
              <a:rPr lang="en-US" sz="3000" dirty="0" smtClean="0">
                <a:solidFill>
                  <a:schemeClr val="bg1"/>
                </a:solidFill>
                <a:latin typeface="Bangla MN"/>
                <a:cs typeface="Bangla MN"/>
              </a:rPr>
              <a:t>Emily K. Sandoz</a:t>
            </a:r>
            <a:endParaRPr lang="en-US" sz="3000" dirty="0">
              <a:solidFill>
                <a:schemeClr val="bg1"/>
              </a:solidFill>
              <a:latin typeface="Bangla MN"/>
              <a:cs typeface="Bangla MN"/>
            </a:endParaRPr>
          </a:p>
          <a:p>
            <a:pPr algn="ctr"/>
            <a:endParaRPr lang="en-US" sz="2800" dirty="0">
              <a:latin typeface="Bangla MN"/>
              <a:cs typeface="Bangla MN"/>
            </a:endParaRPr>
          </a:p>
        </p:txBody>
      </p:sp>
      <p:sp>
        <p:nvSpPr>
          <p:cNvPr id="2" name="TextBox 1"/>
          <p:cNvSpPr txBox="1"/>
          <p:nvPr/>
        </p:nvSpPr>
        <p:spPr>
          <a:xfrm>
            <a:off x="914400" y="5410200"/>
            <a:ext cx="5867400" cy="830997"/>
          </a:xfrm>
          <a:prstGeom prst="rect">
            <a:avLst/>
          </a:prstGeom>
          <a:noFill/>
        </p:spPr>
        <p:txBody>
          <a:bodyPr wrap="square" rtlCol="0">
            <a:spAutoFit/>
          </a:bodyPr>
          <a:lstStyle/>
          <a:p>
            <a:pPr algn="ctr"/>
            <a:r>
              <a:rPr lang="en-US" sz="2400" dirty="0" smtClean="0">
                <a:latin typeface="Bangla MN"/>
                <a:cs typeface="Bangla MN"/>
              </a:rPr>
              <a:t>Louisiana Contextual Science </a:t>
            </a:r>
          </a:p>
          <a:p>
            <a:pPr algn="ctr"/>
            <a:r>
              <a:rPr lang="en-US" sz="2400" dirty="0" smtClean="0">
                <a:latin typeface="Bangla MN"/>
                <a:cs typeface="Bangla MN"/>
              </a:rPr>
              <a:t>Research Group</a:t>
            </a:r>
            <a:endParaRPr lang="en-US" sz="2400" dirty="0">
              <a:latin typeface="Bangla MN"/>
              <a:cs typeface="Bangla MN"/>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28600"/>
            <a:ext cx="1524000" cy="1454728"/>
          </a:xfrm>
          <a:prstGeom prst="rect">
            <a:avLst/>
          </a:prstGeom>
        </p:spPr>
      </p:pic>
    </p:spTree>
    <p:extLst>
      <p:ext uri="{BB962C8B-B14F-4D97-AF65-F5344CB8AC3E}">
        <p14:creationId xmlns:p14="http://schemas.microsoft.com/office/powerpoint/2010/main" val="3664446678"/>
      </p:ext>
    </p:extLst>
  </p:cSld>
  <p:clrMapOvr>
    <a:masterClrMapping/>
  </p:clrMapOvr>
  <mc:AlternateContent xmlns:mc="http://schemas.openxmlformats.org/markup-compatibility/2006" xmlns:p14="http://schemas.microsoft.com/office/powerpoint/2010/main">
    <mc:Choice Requires="p14">
      <p:transition spd="slow" p14:dur="2000" advTm="2800"/>
    </mc:Choice>
    <mc:Fallback xmlns="">
      <p:transition xmlns:p14="http://schemas.microsoft.com/office/powerpoint/2010/main" spd="slow" advTm="28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67" y="172601"/>
            <a:ext cx="9144000" cy="758732"/>
          </a:xfrm>
        </p:spPr>
        <p:txBody>
          <a:bodyPr/>
          <a:lstStyle/>
          <a:p>
            <a:pPr algn="ctr"/>
            <a:r>
              <a:rPr lang="en-US" sz="3600" b="1" dirty="0" smtClean="0">
                <a:solidFill>
                  <a:schemeClr val="bg1"/>
                </a:solidFill>
                <a:latin typeface="Bangla MN"/>
                <a:cs typeface="Bangla MN"/>
              </a:rPr>
              <a:t>Initial Questionnaire Packet</a:t>
            </a:r>
            <a:endParaRPr lang="en-US" sz="3600" b="1" dirty="0">
              <a:solidFill>
                <a:schemeClr val="bg1"/>
              </a:solidFill>
              <a:latin typeface="Bangla MN"/>
              <a:cs typeface="Bangla MN"/>
            </a:endParaRPr>
          </a:p>
        </p:txBody>
      </p:sp>
      <p:graphicFrame>
        <p:nvGraphicFramePr>
          <p:cNvPr id="4" name="Diagram 3"/>
          <p:cNvGraphicFramePr/>
          <p:nvPr>
            <p:extLst>
              <p:ext uri="{D42A27DB-BD31-4B8C-83A1-F6EECF244321}">
                <p14:modId xmlns:p14="http://schemas.microsoft.com/office/powerpoint/2010/main" val="821409670"/>
              </p:ext>
            </p:extLst>
          </p:nvPr>
        </p:nvGraphicFramePr>
        <p:xfrm>
          <a:off x="220133" y="762000"/>
          <a:ext cx="8915400" cy="5943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4650292"/>
      </p:ext>
    </p:extLst>
  </p:cSld>
  <p:clrMapOvr>
    <a:masterClrMapping/>
  </p:clrMapOvr>
  <mc:AlternateContent xmlns:mc="http://schemas.openxmlformats.org/markup-compatibility/2006" xmlns:p14="http://schemas.microsoft.com/office/powerpoint/2010/main">
    <mc:Choice Requires="p14">
      <p:transition spd="slow" p14:dur="2000" advTm="46629"/>
    </mc:Choice>
    <mc:Fallback xmlns="">
      <p:transition xmlns:p14="http://schemas.microsoft.com/office/powerpoint/2010/main" spd="slow" advTm="46629"/>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67" y="304800"/>
            <a:ext cx="9144000" cy="879756"/>
          </a:xfrm>
        </p:spPr>
        <p:txBody>
          <a:bodyPr/>
          <a:lstStyle/>
          <a:p>
            <a:pPr algn="ctr">
              <a:lnSpc>
                <a:spcPct val="120000"/>
              </a:lnSpc>
            </a:pPr>
            <a:r>
              <a:rPr lang="en-US" sz="3400" b="1" dirty="0" smtClean="0">
                <a:latin typeface="Bangla MN"/>
                <a:cs typeface="Bangla MN"/>
              </a:rPr>
              <a:t>EMA Measures</a:t>
            </a:r>
            <a:endParaRPr lang="en-US" sz="3400" b="1" dirty="0"/>
          </a:p>
        </p:txBody>
      </p:sp>
      <p:graphicFrame>
        <p:nvGraphicFramePr>
          <p:cNvPr id="4" name="Diagram 3"/>
          <p:cNvGraphicFramePr/>
          <p:nvPr>
            <p:extLst>
              <p:ext uri="{D42A27DB-BD31-4B8C-83A1-F6EECF244321}">
                <p14:modId xmlns:p14="http://schemas.microsoft.com/office/powerpoint/2010/main" val="1132967548"/>
              </p:ext>
            </p:extLst>
          </p:nvPr>
        </p:nvGraphicFramePr>
        <p:xfrm>
          <a:off x="203200" y="1447800"/>
          <a:ext cx="8686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566842"/>
      </p:ext>
    </p:extLst>
  </p:cSld>
  <p:clrMapOvr>
    <a:masterClrMapping/>
  </p:clrMapOvr>
  <mc:AlternateContent xmlns:mc="http://schemas.openxmlformats.org/markup-compatibility/2006" xmlns:p14="http://schemas.microsoft.com/office/powerpoint/2010/main">
    <mc:Choice Requires="p14">
      <p:transition spd="slow" p14:dur="2000" advTm="62675"/>
    </mc:Choice>
    <mc:Fallback xmlns="">
      <p:transition xmlns:p14="http://schemas.microsoft.com/office/powerpoint/2010/main" spd="slow" advTm="62675"/>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6098817"/>
              </p:ext>
            </p:extLst>
          </p:nvPr>
        </p:nvGraphicFramePr>
        <p:xfrm>
          <a:off x="304800" y="67733"/>
          <a:ext cx="8610599"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2400" y="990600"/>
            <a:ext cx="3886200" cy="1138773"/>
          </a:xfrm>
          <a:prstGeom prst="rect">
            <a:avLst/>
          </a:prstGeom>
          <a:noFill/>
        </p:spPr>
        <p:txBody>
          <a:bodyPr wrap="square" rtlCol="0">
            <a:spAutoFit/>
          </a:bodyPr>
          <a:lstStyle/>
          <a:p>
            <a:pPr algn="ctr"/>
            <a:r>
              <a:rPr lang="en-US" sz="3400" b="1" smtClean="0">
                <a:latin typeface="Bangla MN"/>
                <a:cs typeface="Bangla MN"/>
              </a:rPr>
              <a:t>EMA </a:t>
            </a:r>
          </a:p>
          <a:p>
            <a:pPr algn="ctr"/>
            <a:r>
              <a:rPr lang="en-US" sz="3400" b="1" dirty="0" smtClean="0">
                <a:latin typeface="Bangla MN"/>
                <a:cs typeface="Bangla MN"/>
              </a:rPr>
              <a:t>Measures</a:t>
            </a:r>
            <a:endParaRPr lang="en-US" sz="3400" b="1" dirty="0">
              <a:latin typeface="Bangla MN"/>
              <a:cs typeface="Bangla MN"/>
            </a:endParaRPr>
          </a:p>
        </p:txBody>
      </p:sp>
    </p:spTree>
    <p:extLst>
      <p:ext uri="{BB962C8B-B14F-4D97-AF65-F5344CB8AC3E}">
        <p14:creationId xmlns:p14="http://schemas.microsoft.com/office/powerpoint/2010/main" val="34055147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718599684"/>
              </p:ext>
            </p:extLst>
          </p:nvPr>
        </p:nvGraphicFramePr>
        <p:xfrm>
          <a:off x="-228600" y="1066800"/>
          <a:ext cx="10610720" cy="4876800"/>
        </p:xfrm>
        <a:graphic>
          <a:graphicData uri="http://schemas.openxmlformats.org/presentationml/2006/ole">
            <mc:AlternateContent xmlns:mc="http://schemas.openxmlformats.org/markup-compatibility/2006">
              <mc:Choice xmlns:v="urn:schemas-microsoft-com:vml" Requires="v">
                <p:oleObj spid="_x0000_s4128" name="Document" r:id="rId4" imgW="6108700" imgH="1866900" progId="Word.Document.12">
                  <p:embed/>
                </p:oleObj>
              </mc:Choice>
              <mc:Fallback>
                <p:oleObj name="Document" r:id="rId4" imgW="6108700" imgH="1866900" progId="Word.Document.12">
                  <p:embed/>
                  <p:pic>
                    <p:nvPicPr>
                      <p:cNvPr id="0" name=""/>
                      <p:cNvPicPr/>
                      <p:nvPr/>
                    </p:nvPicPr>
                    <p:blipFill>
                      <a:blip r:embed="rId5"/>
                      <a:stretch>
                        <a:fillRect/>
                      </a:stretch>
                    </p:blipFill>
                    <p:spPr>
                      <a:xfrm>
                        <a:off x="-228600" y="1066800"/>
                        <a:ext cx="10610720" cy="4876800"/>
                      </a:xfrm>
                      <a:prstGeom prst="rect">
                        <a:avLst/>
                      </a:prstGeom>
                    </p:spPr>
                  </p:pic>
                </p:oleObj>
              </mc:Fallback>
            </mc:AlternateContent>
          </a:graphicData>
        </a:graphic>
      </p:graphicFrame>
    </p:spTree>
    <p:extLst>
      <p:ext uri="{BB962C8B-B14F-4D97-AF65-F5344CB8AC3E}">
        <p14:creationId xmlns:p14="http://schemas.microsoft.com/office/powerpoint/2010/main" val="40512107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196607918"/>
              </p:ext>
            </p:extLst>
          </p:nvPr>
        </p:nvGraphicFramePr>
        <p:xfrm>
          <a:off x="-228600" y="0"/>
          <a:ext cx="10363200" cy="7086600"/>
        </p:xfrm>
        <a:graphic>
          <a:graphicData uri="http://schemas.openxmlformats.org/presentationml/2006/ole">
            <mc:AlternateContent xmlns:mc="http://schemas.openxmlformats.org/markup-compatibility/2006">
              <mc:Choice xmlns:v="urn:schemas-microsoft-com:vml" Requires="v">
                <p:oleObj spid="_x0000_s1057" name="Document" r:id="rId4" imgW="6096000" imgH="3873500" progId="Word.Document.12">
                  <p:embed/>
                </p:oleObj>
              </mc:Choice>
              <mc:Fallback>
                <p:oleObj name="Document" r:id="rId4" imgW="6096000" imgH="3873500" progId="Word.Document.12">
                  <p:embed/>
                  <p:pic>
                    <p:nvPicPr>
                      <p:cNvPr id="0" name=""/>
                      <p:cNvPicPr/>
                      <p:nvPr/>
                    </p:nvPicPr>
                    <p:blipFill>
                      <a:blip r:embed="rId5"/>
                      <a:stretch>
                        <a:fillRect/>
                      </a:stretch>
                    </p:blipFill>
                    <p:spPr>
                      <a:xfrm>
                        <a:off x="-228600" y="0"/>
                        <a:ext cx="10363200" cy="7086600"/>
                      </a:xfrm>
                      <a:prstGeom prst="rect">
                        <a:avLst/>
                      </a:prstGeom>
                    </p:spPr>
                  </p:pic>
                </p:oleObj>
              </mc:Fallback>
            </mc:AlternateContent>
          </a:graphicData>
        </a:graphic>
      </p:graphicFrame>
    </p:spTree>
    <p:extLst>
      <p:ext uri="{BB962C8B-B14F-4D97-AF65-F5344CB8AC3E}">
        <p14:creationId xmlns:p14="http://schemas.microsoft.com/office/powerpoint/2010/main" val="21439963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965498001"/>
              </p:ext>
            </p:extLst>
          </p:nvPr>
        </p:nvGraphicFramePr>
        <p:xfrm>
          <a:off x="0" y="304800"/>
          <a:ext cx="9672992" cy="2819400"/>
        </p:xfrm>
        <a:graphic>
          <a:graphicData uri="http://schemas.openxmlformats.org/presentationml/2006/ole">
            <mc:AlternateContent xmlns:mc="http://schemas.openxmlformats.org/markup-compatibility/2006">
              <mc:Choice xmlns:v="urn:schemas-microsoft-com:vml" Requires="v">
                <p:oleObj spid="_x0000_s3131" name="Document" r:id="rId4" imgW="6096000" imgH="1536700" progId="Word.Document.12">
                  <p:embed/>
                </p:oleObj>
              </mc:Choice>
              <mc:Fallback>
                <p:oleObj name="Document" r:id="rId4" imgW="6096000" imgH="1536700" progId="Word.Document.12">
                  <p:embed/>
                  <p:pic>
                    <p:nvPicPr>
                      <p:cNvPr id="0" name=""/>
                      <p:cNvPicPr/>
                      <p:nvPr/>
                    </p:nvPicPr>
                    <p:blipFill>
                      <a:blip r:embed="rId5"/>
                      <a:stretch>
                        <a:fillRect/>
                      </a:stretch>
                    </p:blipFill>
                    <p:spPr>
                      <a:xfrm>
                        <a:off x="0" y="304800"/>
                        <a:ext cx="9672992" cy="2819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09082270"/>
              </p:ext>
            </p:extLst>
          </p:nvPr>
        </p:nvGraphicFramePr>
        <p:xfrm>
          <a:off x="0" y="3657600"/>
          <a:ext cx="9495334" cy="2736850"/>
        </p:xfrm>
        <a:graphic>
          <a:graphicData uri="http://schemas.openxmlformats.org/presentationml/2006/ole">
            <mc:AlternateContent xmlns:mc="http://schemas.openxmlformats.org/markup-compatibility/2006">
              <mc:Choice xmlns:v="urn:schemas-microsoft-com:vml" Requires="v">
                <p:oleObj spid="_x0000_s3132" name="Document" r:id="rId6" imgW="6096000" imgH="1663700" progId="Word.Document.12">
                  <p:embed/>
                </p:oleObj>
              </mc:Choice>
              <mc:Fallback>
                <p:oleObj name="Document" r:id="rId6" imgW="6096000" imgH="1663700" progId="Word.Document.12">
                  <p:embed/>
                  <p:pic>
                    <p:nvPicPr>
                      <p:cNvPr id="0" name=""/>
                      <p:cNvPicPr/>
                      <p:nvPr/>
                    </p:nvPicPr>
                    <p:blipFill>
                      <a:blip r:embed="rId7"/>
                      <a:stretch>
                        <a:fillRect/>
                      </a:stretch>
                    </p:blipFill>
                    <p:spPr>
                      <a:xfrm>
                        <a:off x="0" y="3657600"/>
                        <a:ext cx="9495334" cy="2736850"/>
                      </a:xfrm>
                      <a:prstGeom prst="rect">
                        <a:avLst/>
                      </a:prstGeom>
                    </p:spPr>
                  </p:pic>
                </p:oleObj>
              </mc:Fallback>
            </mc:AlternateContent>
          </a:graphicData>
        </a:graphic>
      </p:graphicFrame>
    </p:spTree>
    <p:extLst>
      <p:ext uri="{BB962C8B-B14F-4D97-AF65-F5344CB8AC3E}">
        <p14:creationId xmlns:p14="http://schemas.microsoft.com/office/powerpoint/2010/main" val="28802912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Picture 3" descr="HiRes.jpg"/>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28600" y="152400"/>
            <a:ext cx="8763000" cy="6553200"/>
          </a:xfrm>
          <a:prstGeom prst="rect">
            <a:avLst/>
          </a:prstGeom>
        </p:spPr>
      </p:pic>
    </p:spTree>
    <p:extLst>
      <p:ext uri="{BB962C8B-B14F-4D97-AF65-F5344CB8AC3E}">
        <p14:creationId xmlns:p14="http://schemas.microsoft.com/office/powerpoint/2010/main" val="15230944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4" descr="forkforest"/>
          <p:cNvPicPr>
            <a:picLocks noChangeAspect="1" noChangeArrowheads="1"/>
          </p:cNvPicPr>
          <p:nvPr/>
        </p:nvPicPr>
        <p:blipFill>
          <a:blip r:embed="rId3"/>
          <a:srcRect/>
          <a:stretch>
            <a:fillRect/>
          </a:stretch>
        </p:blipFill>
        <p:spPr bwMode="auto">
          <a:xfrm>
            <a:off x="228600" y="228600"/>
            <a:ext cx="8686800" cy="6477000"/>
          </a:xfrm>
          <a:prstGeom prst="rect">
            <a:avLst/>
          </a:prstGeom>
          <a:noFill/>
        </p:spPr>
      </p:pic>
    </p:spTree>
    <p:extLst>
      <p:ext uri="{BB962C8B-B14F-4D97-AF65-F5344CB8AC3E}">
        <p14:creationId xmlns:p14="http://schemas.microsoft.com/office/powerpoint/2010/main" val="1572030388"/>
      </p:ext>
    </p:extLst>
  </p:cSld>
  <p:clrMapOvr>
    <a:masterClrMapping/>
  </p:clrMapOvr>
  <mc:AlternateContent xmlns:mc="http://schemas.openxmlformats.org/markup-compatibility/2006" xmlns:p14="http://schemas.microsoft.com/office/powerpoint/2010/main">
    <mc:Choice Requires="p14">
      <p:transition spd="slow" p14:dur="2000" advTm="1541"/>
    </mc:Choice>
    <mc:Fallback xmlns="">
      <p:transition xmlns:p14="http://schemas.microsoft.com/office/powerpoint/2010/main" spd="slow" advTm="1541"/>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late6.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328333" y="1617709"/>
            <a:ext cx="6248400" cy="4167295"/>
          </a:xfrm>
          <a:prstGeom prst="rect">
            <a:avLst/>
          </a:prstGeom>
          <a:noFill/>
        </p:spPr>
        <p:txBody>
          <a:bodyPr wrap="square" rtlCol="0">
            <a:spAutoFit/>
          </a:bodyPr>
          <a:lstStyle/>
          <a:p>
            <a:pPr algn="ctr">
              <a:lnSpc>
                <a:spcPct val="80000"/>
              </a:lnSpc>
            </a:pPr>
            <a:r>
              <a:rPr lang="en-US" sz="3200" dirty="0" smtClean="0">
                <a:solidFill>
                  <a:srgbClr val="000000"/>
                </a:solidFill>
                <a:latin typeface="Bangla MN"/>
                <a:cs typeface="Bangla MN"/>
              </a:rPr>
              <a:t>Emily Squyres</a:t>
            </a:r>
          </a:p>
          <a:p>
            <a:pPr algn="ctr">
              <a:lnSpc>
                <a:spcPct val="80000"/>
              </a:lnSpc>
            </a:pPr>
            <a:endParaRPr lang="en-US" sz="3200" dirty="0" smtClean="0">
              <a:solidFill>
                <a:srgbClr val="000000"/>
              </a:solidFill>
              <a:latin typeface="Bangla MN"/>
              <a:cs typeface="Bangla MN"/>
            </a:endParaRPr>
          </a:p>
          <a:p>
            <a:pPr algn="ctr">
              <a:lnSpc>
                <a:spcPct val="80000"/>
              </a:lnSpc>
            </a:pPr>
            <a:r>
              <a:rPr lang="en-US" sz="3200" dirty="0" smtClean="0">
                <a:solidFill>
                  <a:srgbClr val="000000"/>
                </a:solidFill>
                <a:latin typeface="Bangla MN"/>
                <a:cs typeface="Bangla MN"/>
              </a:rPr>
              <a:t>ers019@latech.edu</a:t>
            </a:r>
          </a:p>
          <a:p>
            <a:pPr algn="ctr">
              <a:lnSpc>
                <a:spcPct val="80000"/>
              </a:lnSpc>
            </a:pPr>
            <a:endParaRPr lang="en-US" sz="3200" dirty="0" smtClean="0">
              <a:solidFill>
                <a:srgbClr val="000000"/>
              </a:solidFill>
              <a:latin typeface="Bangla MN"/>
              <a:cs typeface="Bangla MN"/>
            </a:endParaRPr>
          </a:p>
          <a:p>
            <a:pPr algn="ctr">
              <a:lnSpc>
                <a:spcPct val="80000"/>
              </a:lnSpc>
            </a:pPr>
            <a:endParaRPr lang="en-US" sz="3200" dirty="0">
              <a:solidFill>
                <a:srgbClr val="000000"/>
              </a:solidFill>
              <a:latin typeface="Bangla MN"/>
              <a:cs typeface="Bangla MN"/>
            </a:endParaRPr>
          </a:p>
          <a:p>
            <a:pPr algn="ctr">
              <a:lnSpc>
                <a:spcPct val="80000"/>
              </a:lnSpc>
            </a:pPr>
            <a:r>
              <a:rPr lang="en-US" sz="3200" dirty="0" smtClean="0">
                <a:solidFill>
                  <a:srgbClr val="000000"/>
                </a:solidFill>
                <a:latin typeface="Bangla MN"/>
                <a:cs typeface="Bangla MN"/>
              </a:rPr>
              <a:t>Emily Sandoz</a:t>
            </a:r>
          </a:p>
          <a:p>
            <a:pPr algn="ctr">
              <a:lnSpc>
                <a:spcPct val="80000"/>
              </a:lnSpc>
            </a:pPr>
            <a:endParaRPr lang="en-US" sz="3200" dirty="0" smtClean="0">
              <a:solidFill>
                <a:srgbClr val="000000"/>
              </a:solidFill>
              <a:latin typeface="Bangla MN"/>
              <a:cs typeface="Bangla MN"/>
            </a:endParaRPr>
          </a:p>
          <a:p>
            <a:pPr algn="ctr">
              <a:lnSpc>
                <a:spcPct val="80000"/>
              </a:lnSpc>
            </a:pPr>
            <a:r>
              <a:rPr lang="en-US" sz="3200" dirty="0" err="1" smtClean="0">
                <a:solidFill>
                  <a:srgbClr val="000000"/>
                </a:solidFill>
                <a:latin typeface="Bangla MN"/>
                <a:cs typeface="Bangla MN"/>
              </a:rPr>
              <a:t>emilysandoz@louisiana.edu</a:t>
            </a:r>
            <a:endParaRPr lang="en-US" sz="3200" dirty="0">
              <a:solidFill>
                <a:srgbClr val="000000"/>
              </a:solidFill>
              <a:latin typeface="Bangla MN"/>
              <a:cs typeface="Bangla MN"/>
            </a:endParaRPr>
          </a:p>
          <a:p>
            <a:pPr algn="ctr"/>
            <a:endParaRPr lang="en-US" sz="3200" dirty="0">
              <a:solidFill>
                <a:schemeClr val="bg1"/>
              </a:solidFill>
              <a:latin typeface="Arial Rounded MT Bold"/>
              <a:cs typeface="Arial Rounded MT Bold"/>
            </a:endParaRPr>
          </a:p>
          <a:p>
            <a:pPr algn="ctr"/>
            <a:endParaRPr lang="en-US" sz="2800" dirty="0">
              <a:latin typeface="Bookman Old Style" pitchFamily="18" charset="0"/>
            </a:endParaRPr>
          </a:p>
        </p:txBody>
      </p:sp>
      <p:sp>
        <p:nvSpPr>
          <p:cNvPr id="2" name="TextBox 1"/>
          <p:cNvSpPr txBox="1"/>
          <p:nvPr/>
        </p:nvSpPr>
        <p:spPr>
          <a:xfrm>
            <a:off x="914400" y="5257800"/>
            <a:ext cx="5867400" cy="830997"/>
          </a:xfrm>
          <a:prstGeom prst="rect">
            <a:avLst/>
          </a:prstGeom>
          <a:noFill/>
        </p:spPr>
        <p:txBody>
          <a:bodyPr wrap="square" rtlCol="0">
            <a:spAutoFit/>
          </a:bodyPr>
          <a:lstStyle/>
          <a:p>
            <a:pPr algn="ctr"/>
            <a:r>
              <a:rPr lang="en-US" sz="2400" dirty="0" smtClean="0">
                <a:latin typeface="Bangla MN"/>
                <a:cs typeface="Bangla MN"/>
              </a:rPr>
              <a:t>Louisiana Contextual Science </a:t>
            </a:r>
          </a:p>
          <a:p>
            <a:pPr algn="ctr"/>
            <a:r>
              <a:rPr lang="en-US" sz="2400" dirty="0" smtClean="0">
                <a:latin typeface="Bangla MN"/>
                <a:cs typeface="Bangla MN"/>
              </a:rPr>
              <a:t>Research Group</a:t>
            </a:r>
            <a:endParaRPr lang="en-US" sz="2400" dirty="0">
              <a:latin typeface="Bangla MN"/>
              <a:cs typeface="Bangla MN"/>
            </a:endParaRPr>
          </a:p>
        </p:txBody>
      </p:sp>
      <p:sp>
        <p:nvSpPr>
          <p:cNvPr id="5" name="TextBox 4"/>
          <p:cNvSpPr txBox="1"/>
          <p:nvPr/>
        </p:nvSpPr>
        <p:spPr>
          <a:xfrm>
            <a:off x="2353733" y="787739"/>
            <a:ext cx="6951134" cy="584776"/>
          </a:xfrm>
          <a:prstGeom prst="rect">
            <a:avLst/>
          </a:prstGeom>
          <a:noFill/>
        </p:spPr>
        <p:txBody>
          <a:bodyPr wrap="square" rtlCol="0">
            <a:spAutoFit/>
          </a:bodyPr>
          <a:lstStyle/>
          <a:p>
            <a:r>
              <a:rPr lang="en-US" sz="3200" b="1" dirty="0" smtClean="0">
                <a:ln w="12700" cmpd="sng">
                  <a:solidFill>
                    <a:srgbClr val="000000"/>
                  </a:solidFill>
                  <a:prstDash val="solid"/>
                </a:ln>
                <a:solidFill>
                  <a:srgbClr val="FF0000"/>
                </a:solidFill>
                <a:effectLst>
                  <a:outerShdw blurRad="50000" dist="50800" dir="7500000" algn="tl">
                    <a:srgbClr val="000000">
                      <a:shade val="5000"/>
                      <a:alpha val="35000"/>
                    </a:srgbClr>
                  </a:outerShdw>
                </a:effectLst>
                <a:latin typeface="Bangla MN"/>
                <a:cs typeface="Bangla MN"/>
              </a:rPr>
              <a:t>Laissez les bon temps </a:t>
            </a:r>
            <a:r>
              <a:rPr lang="en-US" sz="3200" b="1" dirty="0" err="1" smtClean="0">
                <a:ln w="12700" cmpd="sng">
                  <a:solidFill>
                    <a:srgbClr val="000000"/>
                  </a:solidFill>
                  <a:prstDash val="solid"/>
                </a:ln>
                <a:solidFill>
                  <a:srgbClr val="FF0000"/>
                </a:solidFill>
                <a:effectLst>
                  <a:outerShdw blurRad="50000" dist="50800" dir="7500000" algn="tl">
                    <a:srgbClr val="000000">
                      <a:shade val="5000"/>
                      <a:alpha val="35000"/>
                    </a:srgbClr>
                  </a:outerShdw>
                </a:effectLst>
                <a:latin typeface="Bangla MN"/>
                <a:cs typeface="Bangla MN"/>
              </a:rPr>
              <a:t>roulet</a:t>
            </a:r>
            <a:r>
              <a:rPr lang="en-US" sz="3200" b="1" dirty="0" smtClean="0">
                <a:ln w="12700" cmpd="sng">
                  <a:solidFill>
                    <a:srgbClr val="000000"/>
                  </a:solidFill>
                  <a:prstDash val="solid"/>
                </a:ln>
                <a:solidFill>
                  <a:srgbClr val="FF0000"/>
                </a:solidFill>
                <a:effectLst>
                  <a:outerShdw blurRad="50000" dist="50800" dir="7500000" algn="tl">
                    <a:srgbClr val="000000">
                      <a:shade val="5000"/>
                      <a:alpha val="35000"/>
                    </a:srgbClr>
                  </a:outerShdw>
                </a:effectLst>
                <a:latin typeface="Bangla MN"/>
                <a:cs typeface="Bangla MN"/>
              </a:rPr>
              <a:t>!</a:t>
            </a:r>
            <a:endParaRPr lang="en-US" sz="3200" b="1" dirty="0">
              <a:ln w="12700" cmpd="sng">
                <a:solidFill>
                  <a:srgbClr val="000000"/>
                </a:solidFill>
                <a:prstDash val="solid"/>
              </a:ln>
              <a:solidFill>
                <a:srgbClr val="FF0000"/>
              </a:solidFill>
              <a:effectLst>
                <a:outerShdw blurRad="50000" dist="50800" dir="7500000" algn="tl">
                  <a:srgbClr val="000000">
                    <a:shade val="5000"/>
                    <a:alpha val="35000"/>
                  </a:srgbClr>
                </a:outerShdw>
              </a:effectLst>
              <a:latin typeface="Bangla MN"/>
              <a:cs typeface="Bangla MN"/>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999" y="120989"/>
            <a:ext cx="1397000" cy="1333500"/>
          </a:xfrm>
          <a:prstGeom prst="rect">
            <a:avLst/>
          </a:prstGeom>
        </p:spPr>
      </p:pic>
    </p:spTree>
    <p:extLst>
      <p:ext uri="{BB962C8B-B14F-4D97-AF65-F5344CB8AC3E}">
        <p14:creationId xmlns:p14="http://schemas.microsoft.com/office/powerpoint/2010/main" val="1543202229"/>
      </p:ext>
    </p:extLst>
  </p:cSld>
  <p:clrMapOvr>
    <a:masterClrMapping/>
  </p:clrMapOvr>
  <mc:AlternateContent xmlns:mc="http://schemas.openxmlformats.org/markup-compatibility/2006" xmlns:p14="http://schemas.microsoft.com/office/powerpoint/2010/main">
    <mc:Choice Requires="p14">
      <p:transition spd="slow" p14:dur="2000" advTm="6051"/>
    </mc:Choice>
    <mc:Fallback xmlns="">
      <p:transition xmlns:p14="http://schemas.microsoft.com/office/powerpoint/2010/main" spd="slow" advTm="6051"/>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52400" y="-76200"/>
            <a:ext cx="9601200" cy="7162800"/>
          </a:xfrm>
          <a:prstGeom prst="rect">
            <a:avLst/>
          </a:prstGeom>
        </p:spPr>
      </p:pic>
    </p:spTree>
    <p:extLst>
      <p:ext uri="{BB962C8B-B14F-4D97-AF65-F5344CB8AC3E}">
        <p14:creationId xmlns:p14="http://schemas.microsoft.com/office/powerpoint/2010/main" val="1135961081"/>
      </p:ext>
    </p:extLst>
  </p:cSld>
  <p:clrMapOvr>
    <a:masterClrMapping/>
  </p:clrMapOvr>
  <mc:AlternateContent xmlns:mc="http://schemas.openxmlformats.org/markup-compatibility/2006" xmlns:p14="http://schemas.microsoft.com/office/powerpoint/2010/main">
    <mc:Choice Requires="p14">
      <p:transition spd="slow" p14:dur="2000" advTm="44678"/>
    </mc:Choice>
    <mc:Fallback xmlns="">
      <p:transition xmlns:p14="http://schemas.microsoft.com/office/powerpoint/2010/main" spd="slow" advTm="44678"/>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500" t="2703" r="2500" b="2211"/>
          <a:stretch/>
        </p:blipFill>
        <p:spPr>
          <a:xfrm>
            <a:off x="228600" y="152400"/>
            <a:ext cx="8686800" cy="6553200"/>
          </a:xfrm>
          <a:prstGeom prst="rect">
            <a:avLst/>
          </a:prstGeom>
        </p:spPr>
      </p:pic>
    </p:spTree>
    <p:extLst>
      <p:ext uri="{BB962C8B-B14F-4D97-AF65-F5344CB8AC3E}">
        <p14:creationId xmlns:p14="http://schemas.microsoft.com/office/powerpoint/2010/main" val="1274635668"/>
      </p:ext>
    </p:extLst>
  </p:cSld>
  <p:clrMapOvr>
    <a:masterClrMapping/>
  </p:clrMapOvr>
  <mc:AlternateContent xmlns:mc="http://schemas.openxmlformats.org/markup-compatibility/2006" xmlns:p14="http://schemas.microsoft.com/office/powerpoint/2010/main">
    <mc:Choice Requires="p14">
      <p:transition spd="slow" p14:dur="2000" advTm="127634"/>
    </mc:Choice>
    <mc:Fallback xmlns="">
      <p:transition xmlns:p14="http://schemas.microsoft.com/office/powerpoint/2010/main" spd="slow" advTm="127634"/>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food_monster_1_preview3.JPG"/>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228600" y="152400"/>
            <a:ext cx="8686800" cy="6553200"/>
          </a:xfrm>
          <a:prstGeom prst="rect">
            <a:avLst/>
          </a:prstGeom>
          <a:solidFill>
            <a:schemeClr val="bg1"/>
          </a:solidFill>
        </p:spPr>
      </p:pic>
    </p:spTree>
    <p:extLst>
      <p:ext uri="{BB962C8B-B14F-4D97-AF65-F5344CB8AC3E}">
        <p14:creationId xmlns:p14="http://schemas.microsoft.com/office/powerpoint/2010/main" val="2631781749"/>
      </p:ext>
    </p:extLst>
  </p:cSld>
  <p:clrMapOvr>
    <a:masterClrMapping/>
  </p:clrMapOvr>
  <mc:AlternateContent xmlns:mc="http://schemas.openxmlformats.org/markup-compatibility/2006" xmlns:p14="http://schemas.microsoft.com/office/powerpoint/2010/main">
    <mc:Choice Requires="p14">
      <p:transition spd="slow" p14:dur="2000" advTm="147798"/>
    </mc:Choice>
    <mc:Fallback xmlns="">
      <p:transition xmlns:p14="http://schemas.microsoft.com/office/powerpoint/2010/main" spd="slow" advTm="147798"/>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t.jpg"/>
          <p:cNvPicPr>
            <a:picLocks noChangeAspect="1"/>
          </p:cNvPicPr>
          <p:nvPr/>
        </p:nvPicPr>
        <p:blipFill>
          <a:blip r:embed="rId3">
            <a:extLst>
              <a:ext uri="{BEBA8EAE-BF5A-486C-A8C5-ECC9F3942E4B}">
                <a14:imgProps xmlns:a14="http://schemas.microsoft.com/office/drawing/2010/main">
                  <a14:imgLayer r:embed="rId4">
                    <a14:imgEffect>
                      <a14:artisticPlasticWrap/>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2554183"/>
      </p:ext>
    </p:extLst>
  </p:cSld>
  <p:clrMapOvr>
    <a:masterClrMapping/>
  </p:clrMapOvr>
  <mc:AlternateContent xmlns:mc="http://schemas.openxmlformats.org/markup-compatibility/2006" xmlns:p14="http://schemas.microsoft.com/office/powerpoint/2010/main">
    <mc:Choice Requires="p14">
      <p:transition spd="slow" p14:dur="2000" advTm="210531"/>
    </mc:Choice>
    <mc:Fallback xmlns="">
      <p:transition xmlns:p14="http://schemas.microsoft.com/office/powerpoint/2010/main" spd="slow" advTm="210531"/>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6222" y="0"/>
            <a:ext cx="9107778" cy="6858000"/>
          </a:xfrm>
          <a:prstGeom prst="rect">
            <a:avLst/>
          </a:prstGeom>
        </p:spPr>
      </p:pic>
    </p:spTree>
    <p:extLst>
      <p:ext uri="{BB962C8B-B14F-4D97-AF65-F5344CB8AC3E}">
        <p14:creationId xmlns:p14="http://schemas.microsoft.com/office/powerpoint/2010/main" val="208508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1000"/>
            <a:ext cx="69342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607216"/>
      </p:ext>
    </p:extLst>
  </p:cSld>
  <p:clrMapOvr>
    <a:masterClrMapping/>
  </p:clrMapOvr>
  <mc:AlternateContent xmlns:mc="http://schemas.openxmlformats.org/markup-compatibility/2006" xmlns:p14="http://schemas.microsoft.com/office/powerpoint/2010/main">
    <mc:Choice Requires="p14">
      <p:transition spd="slow" p14:dur="2000" advTm="202722"/>
    </mc:Choice>
    <mc:Fallback xmlns="">
      <p:transition xmlns:p14="http://schemas.microsoft.com/office/powerpoint/2010/main" spd="slow" advTm="202722"/>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Picture 1" descr="closed.jpg"/>
          <p:cNvPicPr>
            <a:picLocks noChangeAspect="1"/>
          </p:cNvPicPr>
          <p:nvPr/>
        </p:nvPicPr>
        <p:blipFill>
          <a:blip r:embed="rId3" cstate="print">
            <a:extLst>
              <a:ext uri="{BEBA8EAE-BF5A-486C-A8C5-ECC9F3942E4B}">
                <a14:imgProps xmlns:a14="http://schemas.microsoft.com/office/drawing/2010/main">
                  <a14:imgLayer r:embed="rId4">
                    <a14:imgEffect>
                      <a14:artisticMosiaicBubbles/>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0" y="152399"/>
            <a:ext cx="8839200" cy="6510867"/>
          </a:xfrm>
          <a:prstGeom prst="rect">
            <a:avLst/>
          </a:prstGeom>
        </p:spPr>
      </p:pic>
    </p:spTree>
    <p:extLst>
      <p:ext uri="{BB962C8B-B14F-4D97-AF65-F5344CB8AC3E}">
        <p14:creationId xmlns:p14="http://schemas.microsoft.com/office/powerpoint/2010/main" val="1636040164"/>
      </p:ext>
    </p:extLst>
  </p:cSld>
  <p:clrMapOvr>
    <a:masterClrMapping/>
  </p:clrMapOvr>
  <mc:AlternateContent xmlns:mc="http://schemas.openxmlformats.org/markup-compatibility/2006" xmlns:p14="http://schemas.microsoft.com/office/powerpoint/2010/main">
    <mc:Choice Requires="p14">
      <p:transition spd="slow" p14:dur="2000" advTm="90342"/>
    </mc:Choice>
    <mc:Fallback xmlns="">
      <p:transition xmlns:p14="http://schemas.microsoft.com/office/powerpoint/2010/main" spd="slow" advTm="90342"/>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16essay-popup.jpg"/>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PlasticWrap/>
                    </a14:imgEffect>
                    <a14:imgEffect>
                      <a14:sharpenSoften amount="50000"/>
                    </a14:imgEffect>
                    <a14:imgEffect>
                      <a14:colorTemperature colorTemp="11200"/>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0" y="228600"/>
            <a:ext cx="8839200" cy="6477000"/>
          </a:xfrm>
          <a:prstGeom prst="rect">
            <a:avLst/>
          </a:prstGeom>
          <a:gradFill>
            <a:gsLst>
              <a:gs pos="11000">
                <a:schemeClr val="accent6">
                  <a:lumMod val="60000"/>
                  <a:lumOff val="40000"/>
                </a:schemeClr>
              </a:gs>
              <a:gs pos="52000">
                <a:srgbClr val="8EFA00"/>
              </a:gs>
              <a:gs pos="100000">
                <a:schemeClr val="accent3">
                  <a:hueOff val="0"/>
                  <a:satOff val="0"/>
                  <a:lumOff val="0"/>
                  <a:alphaOff val="0"/>
                  <a:lumMod val="99000"/>
                  <a:satMod val="120000"/>
                  <a:shade val="78000"/>
                </a:schemeClr>
              </a:gs>
            </a:gsLst>
            <a:lin ang="5400000" scaled="0"/>
          </a:gradFill>
        </p:spPr>
      </p:pic>
    </p:spTree>
    <p:extLst>
      <p:ext uri="{BB962C8B-B14F-4D97-AF65-F5344CB8AC3E}">
        <p14:creationId xmlns:p14="http://schemas.microsoft.com/office/powerpoint/2010/main" val="1994170562"/>
      </p:ext>
    </p:extLst>
  </p:cSld>
  <p:clrMapOvr>
    <a:masterClrMapping/>
  </p:clrMapOvr>
  <mc:AlternateContent xmlns:mc="http://schemas.openxmlformats.org/markup-compatibility/2006" xmlns:p14="http://schemas.microsoft.com/office/powerpoint/2010/main">
    <mc:Choice Requires="p14">
      <p:transition spd="slow" p14:dur="2000" advTm="110559"/>
    </mc:Choice>
    <mc:Fallback xmlns="">
      <p:transition xmlns:p14="http://schemas.microsoft.com/office/powerpoint/2010/main" spd="slow" advTm="110559"/>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12015</TotalTime>
  <Words>2276</Words>
  <Application>Microsoft Macintosh PowerPoint</Application>
  <PresentationFormat>On-screen Show (4:3)</PresentationFormat>
  <Paragraphs>246</Paragraphs>
  <Slides>18</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 Questionnaire Packet</vt:lpstr>
      <vt:lpstr>EMA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Sarah Potts</cp:lastModifiedBy>
  <cp:revision>204</cp:revision>
  <dcterms:created xsi:type="dcterms:W3CDTF">2012-10-05T00:55:38Z</dcterms:created>
  <dcterms:modified xsi:type="dcterms:W3CDTF">2016-06-19T05:09:52Z</dcterms:modified>
</cp:coreProperties>
</file>